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8" r:id="rId3"/>
    <p:sldId id="257" r:id="rId4"/>
    <p:sldId id="259" r:id="rId5"/>
    <p:sldId id="266" r:id="rId6"/>
    <p:sldId id="263" r:id="rId7"/>
    <p:sldId id="269" r:id="rId8"/>
    <p:sldId id="270" r:id="rId9"/>
    <p:sldId id="271" r:id="rId10"/>
    <p:sldId id="272" r:id="rId11"/>
    <p:sldId id="273" r:id="rId12"/>
    <p:sldId id="274" r:id="rId13"/>
    <p:sldId id="275" r:id="rId14"/>
    <p:sldId id="276" r:id="rId15"/>
    <p:sldId id="277" r:id="rId16"/>
    <p:sldId id="279" r:id="rId17"/>
    <p:sldId id="278" r:id="rId18"/>
    <p:sldId id="280" r:id="rId19"/>
    <p:sldId id="261" r:id="rId20"/>
    <p:sldId id="281" r:id="rId21"/>
    <p:sldId id="282" r:id="rId22"/>
    <p:sldId id="260" r:id="rId23"/>
    <p:sldId id="268" r:id="rId24"/>
  </p:sldIdLst>
  <p:sldSz cx="18288000" cy="10287000"/>
  <p:notesSz cx="6858000" cy="9144000"/>
  <p:embeddedFontLst>
    <p:embeddedFont>
      <p:font typeface="Alegreya Sans" panose="00000500000000000000" pitchFamily="2" charset="0"/>
      <p:regular r:id="rId26"/>
      <p:bold r:id="rId27"/>
      <p:italic r:id="rId28"/>
      <p:boldItalic r:id="rId29"/>
    </p:embeddedFont>
    <p:embeddedFont>
      <p:font typeface="Alegreya Sans Bold" panose="00000800000000000000" pitchFamily="2" charset="0"/>
      <p:regular r:id="rId30"/>
      <p:bold r:id="rId31"/>
    </p:embeddedFont>
    <p:embeddedFont>
      <p:font typeface="Alegreya Sans Medium" panose="00000600000000000000" pitchFamily="2" charset="0"/>
      <p:regular r:id="rId32"/>
      <p:italic r:id="rId33"/>
    </p:embeddedFont>
    <p:embeddedFont>
      <p:font typeface="Gulfs Display"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96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44" autoAdjust="0"/>
    <p:restoredTop sz="94622" autoAdjust="0"/>
  </p:normalViewPr>
  <p:slideViewPr>
    <p:cSldViewPr>
      <p:cViewPr>
        <p:scale>
          <a:sx n="25" d="100"/>
          <a:sy n="25" d="100"/>
        </p:scale>
        <p:origin x="1934" y="9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60D82-5A0D-455B-84CE-2F2E8D86F82B}" type="datetimeFigureOut">
              <a:rPr lang="en-US" smtClean="0"/>
              <a:t>12/26/2025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78FFE7-3527-402B-8A0F-57B29BDBC085}" type="slidenum">
              <a:rPr lang="en-US" smtClean="0"/>
              <a:t>‹#›</a:t>
            </a:fld>
            <a:endParaRPr lang="en-US"/>
          </a:p>
        </p:txBody>
      </p:sp>
    </p:spTree>
    <p:extLst>
      <p:ext uri="{BB962C8B-B14F-4D97-AF65-F5344CB8AC3E}">
        <p14:creationId xmlns:p14="http://schemas.microsoft.com/office/powerpoint/2010/main" val="3896214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78FFE7-3527-402B-8A0F-57B29BDBC085}" type="slidenum">
              <a:rPr lang="en-US" smtClean="0"/>
              <a:t>3</a:t>
            </a:fld>
            <a:endParaRPr lang="en-US"/>
          </a:p>
        </p:txBody>
      </p:sp>
    </p:spTree>
    <p:extLst>
      <p:ext uri="{BB962C8B-B14F-4D97-AF65-F5344CB8AC3E}">
        <p14:creationId xmlns:p14="http://schemas.microsoft.com/office/powerpoint/2010/main" val="1626081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9.pn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image" Target="../media/image32.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1.png"/><Relationship Id="rId2" Type="http://schemas.openxmlformats.org/officeDocument/2006/relationships/image" Target="../media/image1.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image" Target="../media/image3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image" Target="../media/image36.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6.png"/><Relationship Id="rId17" Type="http://schemas.openxmlformats.org/officeDocument/2006/relationships/image" Target="../media/image38.png"/><Relationship Id="rId2" Type="http://schemas.openxmlformats.org/officeDocument/2006/relationships/image" Target="../media/image1.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image" Target="../media/image3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image" Target="../media/image39.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9.svg"/><Relationship Id="rId1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image" Target="../media/image42.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9.sv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9.svg"/><Relationship Id="rId5" Type="http://schemas.openxmlformats.org/officeDocument/2006/relationships/image" Target="../media/image4.sv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5.sv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5.sv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7.svg"/><Relationship Id="rId5" Type="http://schemas.openxmlformats.org/officeDocument/2006/relationships/image" Target="../media/image4.sv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9.sv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7.svg"/><Relationship Id="rId10" Type="http://schemas.openxmlformats.org/officeDocument/2006/relationships/image" Target="../media/image15.svg"/><Relationship Id="rId4" Type="http://schemas.openxmlformats.org/officeDocument/2006/relationships/image" Target="../media/image2.svg"/><Relationship Id="rId9" Type="http://schemas.openxmlformats.org/officeDocument/2006/relationships/image" Target="../media/image14.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7.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9.sv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9.sv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pn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5.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9.sv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9.sv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image" Target="../media/image26.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278636" y="-168300"/>
            <a:ext cx="4156788" cy="1609811"/>
          </a:xfrm>
          <a:custGeom>
            <a:avLst/>
            <a:gdLst/>
            <a:ahLst/>
            <a:cxnLst/>
            <a:rect l="l" t="t" r="r" b="b"/>
            <a:pathLst>
              <a:path w="4156788" h="1609811">
                <a:moveTo>
                  <a:pt x="0" y="0"/>
                </a:moveTo>
                <a:lnTo>
                  <a:pt x="4156787" y="0"/>
                </a:lnTo>
                <a:lnTo>
                  <a:pt x="4156787"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alpha val="89804"/>
              </a:srgbClr>
            </a:solidFill>
          </p:spPr>
          <p:txBody>
            <a:bodyPr/>
            <a:lstStyle/>
            <a:p>
              <a:endParaRPr lang="en-US"/>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382559" y="7873567"/>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827048" y="3808136"/>
            <a:ext cx="12633905" cy="3070210"/>
          </a:xfrm>
          <a:prstGeom prst="rect">
            <a:avLst/>
          </a:prstGeom>
        </p:spPr>
        <p:txBody>
          <a:bodyPr lIns="0" tIns="0" rIns="0" bIns="0" rtlCol="0" anchor="t">
            <a:spAutoFit/>
          </a:bodyPr>
          <a:lstStyle/>
          <a:p>
            <a:pPr marL="0" lvl="0" indent="0" algn="ctr">
              <a:lnSpc>
                <a:spcPts val="25002"/>
              </a:lnSpc>
              <a:spcBef>
                <a:spcPct val="0"/>
              </a:spcBef>
            </a:pPr>
            <a:r>
              <a:rPr lang="en-US" sz="17858" u="none" strike="noStrike">
                <a:solidFill>
                  <a:srgbClr val="424242"/>
                </a:solidFill>
                <a:latin typeface="Gulfs Display"/>
                <a:ea typeface="Gulfs Display"/>
                <a:cs typeface="Gulfs Display"/>
                <a:sym typeface="Gulfs Display"/>
              </a:rPr>
              <a:t>PROJECT</a:t>
            </a:r>
          </a:p>
        </p:txBody>
      </p:sp>
      <p:grpSp>
        <p:nvGrpSpPr>
          <p:cNvPr id="10" name="Group 10"/>
          <p:cNvGrpSpPr/>
          <p:nvPr/>
        </p:nvGrpSpPr>
        <p:grpSpPr>
          <a:xfrm rot="-99482">
            <a:off x="5547416" y="6394160"/>
            <a:ext cx="6997959" cy="1102157"/>
            <a:chOff x="0" y="0"/>
            <a:chExt cx="1854305" cy="292047"/>
          </a:xfrm>
        </p:grpSpPr>
        <p:sp>
          <p:nvSpPr>
            <p:cNvPr id="11" name="Freeform 11"/>
            <p:cNvSpPr/>
            <p:nvPr/>
          </p:nvSpPr>
          <p:spPr>
            <a:xfrm>
              <a:off x="0" y="0"/>
              <a:ext cx="1854305" cy="292047"/>
            </a:xfrm>
            <a:custGeom>
              <a:avLst/>
              <a:gdLst/>
              <a:ahLst/>
              <a:cxnLst/>
              <a:rect l="l" t="t" r="r" b="b"/>
              <a:pathLst>
                <a:path w="1854305" h="292047">
                  <a:moveTo>
                    <a:pt x="37615" y="0"/>
                  </a:moveTo>
                  <a:lnTo>
                    <a:pt x="1816691" y="0"/>
                  </a:lnTo>
                  <a:cubicBezTo>
                    <a:pt x="1826667" y="0"/>
                    <a:pt x="1836234" y="3963"/>
                    <a:pt x="1843288" y="11017"/>
                  </a:cubicBezTo>
                  <a:cubicBezTo>
                    <a:pt x="1850342" y="18071"/>
                    <a:pt x="1854305" y="27639"/>
                    <a:pt x="1854305" y="37615"/>
                  </a:cubicBezTo>
                  <a:lnTo>
                    <a:pt x="1854305" y="254433"/>
                  </a:lnTo>
                  <a:cubicBezTo>
                    <a:pt x="1854305" y="264409"/>
                    <a:pt x="1850342" y="273976"/>
                    <a:pt x="1843288" y="281030"/>
                  </a:cubicBezTo>
                  <a:cubicBezTo>
                    <a:pt x="1836234" y="288084"/>
                    <a:pt x="1826667" y="292047"/>
                    <a:pt x="1816691" y="292047"/>
                  </a:cubicBezTo>
                  <a:lnTo>
                    <a:pt x="37615" y="292047"/>
                  </a:lnTo>
                  <a:cubicBezTo>
                    <a:pt x="27639" y="292047"/>
                    <a:pt x="18071" y="288084"/>
                    <a:pt x="11017" y="281030"/>
                  </a:cubicBezTo>
                  <a:cubicBezTo>
                    <a:pt x="3963" y="273976"/>
                    <a:pt x="0" y="264409"/>
                    <a:pt x="0" y="254433"/>
                  </a:cubicBezTo>
                  <a:lnTo>
                    <a:pt x="0" y="37615"/>
                  </a:lnTo>
                  <a:cubicBezTo>
                    <a:pt x="0" y="27639"/>
                    <a:pt x="3963" y="18071"/>
                    <a:pt x="11017" y="11017"/>
                  </a:cubicBezTo>
                  <a:cubicBezTo>
                    <a:pt x="18071" y="3963"/>
                    <a:pt x="27639" y="0"/>
                    <a:pt x="37615" y="0"/>
                  </a:cubicBezTo>
                  <a:close/>
                </a:path>
              </a:pathLst>
            </a:custGeom>
            <a:solidFill>
              <a:srgbClr val="B9E4E0"/>
            </a:solidFill>
          </p:spPr>
          <p:txBody>
            <a:bodyPr/>
            <a:lstStyle/>
            <a:p>
              <a:endParaRPr lang="en-US"/>
            </a:p>
          </p:txBody>
        </p:sp>
        <p:sp>
          <p:nvSpPr>
            <p:cNvPr id="12" name="TextBox 12"/>
            <p:cNvSpPr txBox="1"/>
            <p:nvPr/>
          </p:nvSpPr>
          <p:spPr>
            <a:xfrm>
              <a:off x="0" y="-38100"/>
              <a:ext cx="1854305" cy="330147"/>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4357030" y="1905106"/>
            <a:ext cx="9573941" cy="2862515"/>
          </a:xfrm>
          <a:prstGeom prst="rect">
            <a:avLst/>
          </a:prstGeom>
        </p:spPr>
        <p:txBody>
          <a:bodyPr lIns="0" tIns="0" rIns="0" bIns="0" rtlCol="0" anchor="t">
            <a:spAutoFit/>
          </a:bodyPr>
          <a:lstStyle/>
          <a:p>
            <a:pPr marL="0" lvl="0" indent="0" algn="ctr">
              <a:lnSpc>
                <a:spcPts val="25002"/>
              </a:lnSpc>
              <a:spcBef>
                <a:spcPct val="0"/>
              </a:spcBef>
            </a:pPr>
            <a:r>
              <a:rPr lang="vi-VN" sz="17858" dirty="0">
                <a:solidFill>
                  <a:srgbClr val="639691"/>
                </a:solidFill>
                <a:latin typeface="Gulfs Display"/>
                <a:ea typeface="Gulfs Display"/>
                <a:cs typeface="Gulfs Display"/>
                <a:sym typeface="Gulfs Display"/>
              </a:rPr>
              <a:t>IS207</a:t>
            </a:r>
            <a:endParaRPr lang="en-US" sz="17858" u="none" strike="noStrike" dirty="0">
              <a:solidFill>
                <a:srgbClr val="639691"/>
              </a:solidFill>
              <a:latin typeface="Gulfs Display"/>
              <a:ea typeface="Gulfs Display"/>
              <a:cs typeface="Gulfs Display"/>
              <a:sym typeface="Gulfs Display"/>
            </a:endParaRPr>
          </a:p>
        </p:txBody>
      </p:sp>
      <p:sp>
        <p:nvSpPr>
          <p:cNvPr id="14" name="TextBox 14"/>
          <p:cNvSpPr txBox="1"/>
          <p:nvPr/>
        </p:nvSpPr>
        <p:spPr>
          <a:xfrm rot="-99482">
            <a:off x="6219296" y="6484756"/>
            <a:ext cx="5649285" cy="751231"/>
          </a:xfrm>
          <a:prstGeom prst="rect">
            <a:avLst/>
          </a:prstGeom>
        </p:spPr>
        <p:txBody>
          <a:bodyPr lIns="0" tIns="0" rIns="0" bIns="0" rtlCol="0" anchor="t">
            <a:spAutoFit/>
          </a:bodyPr>
          <a:lstStyle/>
          <a:p>
            <a:pPr algn="ctr">
              <a:lnSpc>
                <a:spcPts val="6490"/>
              </a:lnSpc>
            </a:pPr>
            <a:r>
              <a:rPr lang="vi-VN" sz="4916" b="1" spc="491" dirty="0">
                <a:solidFill>
                  <a:srgbClr val="424242"/>
                </a:solidFill>
                <a:latin typeface="Alegreya Sans Medium"/>
                <a:ea typeface="Alegreya Sans Medium"/>
                <a:cs typeface="Alegreya Sans Medium"/>
                <a:sym typeface="Alegreya Sans Medium"/>
              </a:rPr>
              <a:t>VietTour Guide</a:t>
            </a:r>
          </a:p>
        </p:txBody>
      </p:sp>
      <p:sp>
        <p:nvSpPr>
          <p:cNvPr id="15" name="Freeform 15"/>
          <p:cNvSpPr/>
          <p:nvPr/>
        </p:nvSpPr>
        <p:spPr>
          <a:xfrm>
            <a:off x="56527" y="1271336"/>
            <a:ext cx="1944346" cy="1456492"/>
          </a:xfrm>
          <a:custGeom>
            <a:avLst/>
            <a:gdLst/>
            <a:ahLst/>
            <a:cxnLst/>
            <a:rect l="l" t="t" r="r" b="b"/>
            <a:pathLst>
              <a:path w="1944346" h="1456492">
                <a:moveTo>
                  <a:pt x="0" y="0"/>
                </a:moveTo>
                <a:lnTo>
                  <a:pt x="1944346" y="0"/>
                </a:lnTo>
                <a:lnTo>
                  <a:pt x="1944346" y="1456492"/>
                </a:lnTo>
                <a:lnTo>
                  <a:pt x="0" y="145649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6" name="Freeform 16"/>
          <p:cNvSpPr/>
          <p:nvPr/>
        </p:nvSpPr>
        <p:spPr>
          <a:xfrm>
            <a:off x="1849457" y="6878346"/>
            <a:ext cx="1432164" cy="2939143"/>
          </a:xfrm>
          <a:custGeom>
            <a:avLst/>
            <a:gdLst/>
            <a:ahLst/>
            <a:cxnLst/>
            <a:rect l="l" t="t" r="r" b="b"/>
            <a:pathLst>
              <a:path w="1432164" h="2939143">
                <a:moveTo>
                  <a:pt x="0" y="0"/>
                </a:moveTo>
                <a:lnTo>
                  <a:pt x="1432164" y="0"/>
                </a:lnTo>
                <a:lnTo>
                  <a:pt x="1432164" y="2939143"/>
                </a:lnTo>
                <a:lnTo>
                  <a:pt x="0" y="293914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7" name="Freeform 17"/>
          <p:cNvSpPr/>
          <p:nvPr/>
        </p:nvSpPr>
        <p:spPr>
          <a:xfrm>
            <a:off x="16244648" y="3434251"/>
            <a:ext cx="1496144" cy="1452620"/>
          </a:xfrm>
          <a:custGeom>
            <a:avLst/>
            <a:gdLst/>
            <a:ahLst/>
            <a:cxnLst/>
            <a:rect l="l" t="t" r="r" b="b"/>
            <a:pathLst>
              <a:path w="1496144" h="1452620">
                <a:moveTo>
                  <a:pt x="0" y="0"/>
                </a:moveTo>
                <a:lnTo>
                  <a:pt x="1496144" y="0"/>
                </a:lnTo>
                <a:lnTo>
                  <a:pt x="1496144" y="1452620"/>
                </a:lnTo>
                <a:lnTo>
                  <a:pt x="0" y="1452620"/>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grpSp>
        <p:nvGrpSpPr>
          <p:cNvPr id="27" name="Group 21">
            <a:extLst>
              <a:ext uri="{FF2B5EF4-FFF2-40B4-BE49-F238E27FC236}">
                <a16:creationId xmlns:a16="http://schemas.microsoft.com/office/drawing/2014/main" id="{26951F73-1F5D-4B30-C458-BAB006B9E284}"/>
              </a:ext>
            </a:extLst>
          </p:cNvPr>
          <p:cNvGrpSpPr/>
          <p:nvPr/>
        </p:nvGrpSpPr>
        <p:grpSpPr>
          <a:xfrm>
            <a:off x="2256804" y="12221887"/>
            <a:ext cx="4386027" cy="859902"/>
            <a:chOff x="0" y="0"/>
            <a:chExt cx="1372887" cy="323968"/>
          </a:xfrm>
        </p:grpSpPr>
        <p:sp>
          <p:nvSpPr>
            <p:cNvPr id="28" name="Freeform 22">
              <a:extLst>
                <a:ext uri="{FF2B5EF4-FFF2-40B4-BE49-F238E27FC236}">
                  <a16:creationId xmlns:a16="http://schemas.microsoft.com/office/drawing/2014/main" id="{91B972B8-DE5E-C540-59D0-F2835808F81D}"/>
                </a:ext>
              </a:extLst>
            </p:cNvPr>
            <p:cNvSpPr/>
            <p:nvPr/>
          </p:nvSpPr>
          <p:spPr>
            <a:xfrm>
              <a:off x="0" y="0"/>
              <a:ext cx="1372887" cy="323968"/>
            </a:xfrm>
            <a:custGeom>
              <a:avLst/>
              <a:gdLst/>
              <a:ahLst/>
              <a:cxnLst/>
              <a:rect l="l" t="t" r="r" b="b"/>
              <a:pathLst>
                <a:path w="1372887" h="323968">
                  <a:moveTo>
                    <a:pt x="161984" y="0"/>
                  </a:moveTo>
                  <a:lnTo>
                    <a:pt x="1210903" y="0"/>
                  </a:lnTo>
                  <a:cubicBezTo>
                    <a:pt x="1253864" y="0"/>
                    <a:pt x="1295065" y="17066"/>
                    <a:pt x="1325443" y="47444"/>
                  </a:cubicBezTo>
                  <a:cubicBezTo>
                    <a:pt x="1355821" y="77822"/>
                    <a:pt x="1372887" y="119023"/>
                    <a:pt x="1372887" y="161984"/>
                  </a:cubicBezTo>
                  <a:lnTo>
                    <a:pt x="1372887" y="161984"/>
                  </a:lnTo>
                  <a:cubicBezTo>
                    <a:pt x="1372887" y="204945"/>
                    <a:pt x="1355821" y="246146"/>
                    <a:pt x="1325443" y="276524"/>
                  </a:cubicBezTo>
                  <a:cubicBezTo>
                    <a:pt x="1295065" y="306902"/>
                    <a:pt x="1253864" y="323968"/>
                    <a:pt x="1210903" y="323968"/>
                  </a:cubicBezTo>
                  <a:lnTo>
                    <a:pt x="161984" y="323968"/>
                  </a:lnTo>
                  <a:cubicBezTo>
                    <a:pt x="119023" y="323968"/>
                    <a:pt x="77822" y="306902"/>
                    <a:pt x="47444" y="276524"/>
                  </a:cubicBezTo>
                  <a:cubicBezTo>
                    <a:pt x="17066" y="246146"/>
                    <a:pt x="0" y="204945"/>
                    <a:pt x="0" y="161984"/>
                  </a:cubicBezTo>
                  <a:lnTo>
                    <a:pt x="0" y="161984"/>
                  </a:lnTo>
                  <a:cubicBezTo>
                    <a:pt x="0" y="119023"/>
                    <a:pt x="17066" y="77822"/>
                    <a:pt x="47444" y="47444"/>
                  </a:cubicBezTo>
                  <a:cubicBezTo>
                    <a:pt x="77822" y="17066"/>
                    <a:pt x="119023" y="0"/>
                    <a:pt x="161984" y="0"/>
                  </a:cubicBezTo>
                  <a:close/>
                </a:path>
              </a:pathLst>
            </a:custGeom>
            <a:solidFill>
              <a:srgbClr val="5A5E8D"/>
            </a:solidFill>
          </p:spPr>
          <p:txBody>
            <a:bodyPr/>
            <a:lstStyle/>
            <a:p>
              <a:endParaRPr lang="en-US"/>
            </a:p>
          </p:txBody>
        </p:sp>
        <p:sp>
          <p:nvSpPr>
            <p:cNvPr id="29" name="TextBox 23">
              <a:extLst>
                <a:ext uri="{FF2B5EF4-FFF2-40B4-BE49-F238E27FC236}">
                  <a16:creationId xmlns:a16="http://schemas.microsoft.com/office/drawing/2014/main" id="{171A62F4-C5B9-7C04-85C4-757CE26FE041}"/>
                </a:ext>
              </a:extLst>
            </p:cNvPr>
            <p:cNvSpPr txBox="1"/>
            <p:nvPr/>
          </p:nvSpPr>
          <p:spPr>
            <a:xfrm>
              <a:off x="0" y="-38100"/>
              <a:ext cx="1372887" cy="362068"/>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24">
            <a:extLst>
              <a:ext uri="{FF2B5EF4-FFF2-40B4-BE49-F238E27FC236}">
                <a16:creationId xmlns:a16="http://schemas.microsoft.com/office/drawing/2014/main" id="{0B01ED3B-27AE-9130-1AC7-E9B148E37AFD}"/>
              </a:ext>
            </a:extLst>
          </p:cNvPr>
          <p:cNvGrpSpPr/>
          <p:nvPr/>
        </p:nvGrpSpPr>
        <p:grpSpPr>
          <a:xfrm>
            <a:off x="6950986" y="12221887"/>
            <a:ext cx="4386027" cy="859902"/>
            <a:chOff x="0" y="0"/>
            <a:chExt cx="1372887" cy="323968"/>
          </a:xfrm>
        </p:grpSpPr>
        <p:sp>
          <p:nvSpPr>
            <p:cNvPr id="31" name="Freeform 25">
              <a:extLst>
                <a:ext uri="{FF2B5EF4-FFF2-40B4-BE49-F238E27FC236}">
                  <a16:creationId xmlns:a16="http://schemas.microsoft.com/office/drawing/2014/main" id="{349F4DBC-F1D0-945F-C8BB-819E1A8E2FC3}"/>
                </a:ext>
              </a:extLst>
            </p:cNvPr>
            <p:cNvSpPr/>
            <p:nvPr/>
          </p:nvSpPr>
          <p:spPr>
            <a:xfrm>
              <a:off x="0" y="0"/>
              <a:ext cx="1372887" cy="323968"/>
            </a:xfrm>
            <a:custGeom>
              <a:avLst/>
              <a:gdLst/>
              <a:ahLst/>
              <a:cxnLst/>
              <a:rect l="l" t="t" r="r" b="b"/>
              <a:pathLst>
                <a:path w="1372887" h="323968">
                  <a:moveTo>
                    <a:pt x="161984" y="0"/>
                  </a:moveTo>
                  <a:lnTo>
                    <a:pt x="1210903" y="0"/>
                  </a:lnTo>
                  <a:cubicBezTo>
                    <a:pt x="1253864" y="0"/>
                    <a:pt x="1295065" y="17066"/>
                    <a:pt x="1325443" y="47444"/>
                  </a:cubicBezTo>
                  <a:cubicBezTo>
                    <a:pt x="1355821" y="77822"/>
                    <a:pt x="1372887" y="119023"/>
                    <a:pt x="1372887" y="161984"/>
                  </a:cubicBezTo>
                  <a:lnTo>
                    <a:pt x="1372887" y="161984"/>
                  </a:lnTo>
                  <a:cubicBezTo>
                    <a:pt x="1372887" y="204945"/>
                    <a:pt x="1355821" y="246146"/>
                    <a:pt x="1325443" y="276524"/>
                  </a:cubicBezTo>
                  <a:cubicBezTo>
                    <a:pt x="1295065" y="306902"/>
                    <a:pt x="1253864" y="323968"/>
                    <a:pt x="1210903" y="323968"/>
                  </a:cubicBezTo>
                  <a:lnTo>
                    <a:pt x="161984" y="323968"/>
                  </a:lnTo>
                  <a:cubicBezTo>
                    <a:pt x="119023" y="323968"/>
                    <a:pt x="77822" y="306902"/>
                    <a:pt x="47444" y="276524"/>
                  </a:cubicBezTo>
                  <a:cubicBezTo>
                    <a:pt x="17066" y="246146"/>
                    <a:pt x="0" y="204945"/>
                    <a:pt x="0" y="161984"/>
                  </a:cubicBezTo>
                  <a:lnTo>
                    <a:pt x="0" y="161984"/>
                  </a:lnTo>
                  <a:cubicBezTo>
                    <a:pt x="0" y="119023"/>
                    <a:pt x="17066" y="77822"/>
                    <a:pt x="47444" y="47444"/>
                  </a:cubicBezTo>
                  <a:cubicBezTo>
                    <a:pt x="77822" y="17066"/>
                    <a:pt x="119023" y="0"/>
                    <a:pt x="161984" y="0"/>
                  </a:cubicBezTo>
                  <a:close/>
                </a:path>
              </a:pathLst>
            </a:custGeom>
            <a:solidFill>
              <a:srgbClr val="5A5E8D"/>
            </a:solidFill>
          </p:spPr>
          <p:txBody>
            <a:bodyPr/>
            <a:lstStyle/>
            <a:p>
              <a:endParaRPr lang="en-US"/>
            </a:p>
          </p:txBody>
        </p:sp>
        <p:sp>
          <p:nvSpPr>
            <p:cNvPr id="32" name="TextBox 26">
              <a:extLst>
                <a:ext uri="{FF2B5EF4-FFF2-40B4-BE49-F238E27FC236}">
                  <a16:creationId xmlns:a16="http://schemas.microsoft.com/office/drawing/2014/main" id="{95D4C465-5C0E-3F5E-88FA-D877E63B6667}"/>
                </a:ext>
              </a:extLst>
            </p:cNvPr>
            <p:cNvSpPr txBox="1"/>
            <p:nvPr/>
          </p:nvSpPr>
          <p:spPr>
            <a:xfrm>
              <a:off x="0" y="-38100"/>
              <a:ext cx="1372887" cy="36206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27">
            <a:extLst>
              <a:ext uri="{FF2B5EF4-FFF2-40B4-BE49-F238E27FC236}">
                <a16:creationId xmlns:a16="http://schemas.microsoft.com/office/drawing/2014/main" id="{7A2CE0BA-7AAF-86C1-4BC8-DFA7C37E7643}"/>
              </a:ext>
            </a:extLst>
          </p:cNvPr>
          <p:cNvGrpSpPr/>
          <p:nvPr/>
        </p:nvGrpSpPr>
        <p:grpSpPr>
          <a:xfrm>
            <a:off x="11645168" y="12120759"/>
            <a:ext cx="4922257" cy="961030"/>
            <a:chOff x="0" y="-38100"/>
            <a:chExt cx="1464576" cy="362068"/>
          </a:xfrm>
        </p:grpSpPr>
        <p:sp>
          <p:nvSpPr>
            <p:cNvPr id="34" name="Freeform 28">
              <a:extLst>
                <a:ext uri="{FF2B5EF4-FFF2-40B4-BE49-F238E27FC236}">
                  <a16:creationId xmlns:a16="http://schemas.microsoft.com/office/drawing/2014/main" id="{614E9151-A6ED-02AE-9FE1-4EC4F8A4524C}"/>
                </a:ext>
              </a:extLst>
            </p:cNvPr>
            <p:cNvSpPr/>
            <p:nvPr/>
          </p:nvSpPr>
          <p:spPr>
            <a:xfrm>
              <a:off x="0" y="0"/>
              <a:ext cx="1464576" cy="323968"/>
            </a:xfrm>
            <a:custGeom>
              <a:avLst/>
              <a:gdLst/>
              <a:ahLst/>
              <a:cxnLst/>
              <a:rect l="l" t="t" r="r" b="b"/>
              <a:pathLst>
                <a:path w="1372887" h="323968">
                  <a:moveTo>
                    <a:pt x="161984" y="0"/>
                  </a:moveTo>
                  <a:lnTo>
                    <a:pt x="1210903" y="0"/>
                  </a:lnTo>
                  <a:cubicBezTo>
                    <a:pt x="1253864" y="0"/>
                    <a:pt x="1295065" y="17066"/>
                    <a:pt x="1325443" y="47444"/>
                  </a:cubicBezTo>
                  <a:cubicBezTo>
                    <a:pt x="1355821" y="77822"/>
                    <a:pt x="1372887" y="119023"/>
                    <a:pt x="1372887" y="161984"/>
                  </a:cubicBezTo>
                  <a:lnTo>
                    <a:pt x="1372887" y="161984"/>
                  </a:lnTo>
                  <a:cubicBezTo>
                    <a:pt x="1372887" y="204945"/>
                    <a:pt x="1355821" y="246146"/>
                    <a:pt x="1325443" y="276524"/>
                  </a:cubicBezTo>
                  <a:cubicBezTo>
                    <a:pt x="1295065" y="306902"/>
                    <a:pt x="1253864" y="323968"/>
                    <a:pt x="1210903" y="323968"/>
                  </a:cubicBezTo>
                  <a:lnTo>
                    <a:pt x="161984" y="323968"/>
                  </a:lnTo>
                  <a:cubicBezTo>
                    <a:pt x="119023" y="323968"/>
                    <a:pt x="77822" y="306902"/>
                    <a:pt x="47444" y="276524"/>
                  </a:cubicBezTo>
                  <a:cubicBezTo>
                    <a:pt x="17066" y="246146"/>
                    <a:pt x="0" y="204945"/>
                    <a:pt x="0" y="161984"/>
                  </a:cubicBezTo>
                  <a:lnTo>
                    <a:pt x="0" y="161984"/>
                  </a:lnTo>
                  <a:cubicBezTo>
                    <a:pt x="0" y="119023"/>
                    <a:pt x="17066" y="77822"/>
                    <a:pt x="47444" y="47444"/>
                  </a:cubicBezTo>
                  <a:cubicBezTo>
                    <a:pt x="77822" y="17066"/>
                    <a:pt x="119023" y="0"/>
                    <a:pt x="161984" y="0"/>
                  </a:cubicBezTo>
                  <a:close/>
                </a:path>
              </a:pathLst>
            </a:custGeom>
            <a:solidFill>
              <a:srgbClr val="5A5E8D"/>
            </a:solidFill>
          </p:spPr>
          <p:txBody>
            <a:bodyPr/>
            <a:lstStyle/>
            <a:p>
              <a:endParaRPr lang="en-US"/>
            </a:p>
          </p:txBody>
        </p:sp>
        <p:sp>
          <p:nvSpPr>
            <p:cNvPr id="35" name="TextBox 29">
              <a:extLst>
                <a:ext uri="{FF2B5EF4-FFF2-40B4-BE49-F238E27FC236}">
                  <a16:creationId xmlns:a16="http://schemas.microsoft.com/office/drawing/2014/main" id="{111767CB-1B21-94E4-11FF-4B0186583698}"/>
                </a:ext>
              </a:extLst>
            </p:cNvPr>
            <p:cNvSpPr txBox="1"/>
            <p:nvPr/>
          </p:nvSpPr>
          <p:spPr>
            <a:xfrm>
              <a:off x="0" y="-38100"/>
              <a:ext cx="1372887" cy="362068"/>
            </a:xfrm>
            <a:prstGeom prst="rect">
              <a:avLst/>
            </a:prstGeom>
          </p:spPr>
          <p:txBody>
            <a:bodyPr lIns="50800" tIns="50800" rIns="50800" bIns="50800" rtlCol="0" anchor="ctr"/>
            <a:lstStyle/>
            <a:p>
              <a:pPr algn="ctr">
                <a:lnSpc>
                  <a:spcPts val="2659"/>
                </a:lnSpc>
                <a:spcBef>
                  <a:spcPct val="0"/>
                </a:spcBef>
              </a:pPr>
              <a:endParaRPr/>
            </a:p>
          </p:txBody>
        </p:sp>
      </p:grpSp>
      <p:sp>
        <p:nvSpPr>
          <p:cNvPr id="36" name="TextBox 32">
            <a:extLst>
              <a:ext uri="{FF2B5EF4-FFF2-40B4-BE49-F238E27FC236}">
                <a16:creationId xmlns:a16="http://schemas.microsoft.com/office/drawing/2014/main" id="{3306D251-DE31-D407-2E26-D358412E602B}"/>
              </a:ext>
            </a:extLst>
          </p:cNvPr>
          <p:cNvSpPr txBox="1"/>
          <p:nvPr/>
        </p:nvSpPr>
        <p:spPr>
          <a:xfrm>
            <a:off x="2857929" y="12348127"/>
            <a:ext cx="3147392" cy="496739"/>
          </a:xfrm>
          <a:prstGeom prst="rect">
            <a:avLst/>
          </a:prstGeom>
        </p:spPr>
        <p:txBody>
          <a:bodyPr lIns="0" tIns="0" rIns="0" bIns="0" rtlCol="0" anchor="t">
            <a:spAutoFit/>
          </a:bodyPr>
          <a:lstStyle/>
          <a:p>
            <a:pPr algn="ctr">
              <a:lnSpc>
                <a:spcPts val="4280"/>
              </a:lnSpc>
            </a:pPr>
            <a:r>
              <a:rPr lang="vi-VN" sz="3243" b="1" spc="87" dirty="0">
                <a:solidFill>
                  <a:srgbClr val="FFFFFF"/>
                </a:solidFill>
                <a:latin typeface="Alegreya Sans Bold"/>
                <a:ea typeface="Alegreya Sans Bold"/>
                <a:cs typeface="Alegreya Sans Bold"/>
                <a:sym typeface="Alegreya Sans Bold"/>
              </a:rPr>
              <a:t>Đỗ Nhất Phong</a:t>
            </a:r>
            <a:endParaRPr lang="en-US" sz="3243" b="1" spc="87" dirty="0">
              <a:solidFill>
                <a:srgbClr val="FFFFFF"/>
              </a:solidFill>
              <a:latin typeface="Alegreya Sans Bold"/>
              <a:ea typeface="Alegreya Sans Bold"/>
              <a:cs typeface="Alegreya Sans Bold"/>
              <a:sym typeface="Alegreya Sans Bold"/>
            </a:endParaRPr>
          </a:p>
        </p:txBody>
      </p:sp>
      <p:sp>
        <p:nvSpPr>
          <p:cNvPr id="37" name="TextBox 33">
            <a:extLst>
              <a:ext uri="{FF2B5EF4-FFF2-40B4-BE49-F238E27FC236}">
                <a16:creationId xmlns:a16="http://schemas.microsoft.com/office/drawing/2014/main" id="{7C12C39A-5A99-65EF-5107-9079D6E496DA}"/>
              </a:ext>
            </a:extLst>
          </p:cNvPr>
          <p:cNvSpPr txBox="1"/>
          <p:nvPr/>
        </p:nvSpPr>
        <p:spPr>
          <a:xfrm>
            <a:off x="7473680" y="12348127"/>
            <a:ext cx="3300256" cy="496739"/>
          </a:xfrm>
          <a:prstGeom prst="rect">
            <a:avLst/>
          </a:prstGeom>
        </p:spPr>
        <p:txBody>
          <a:bodyPr lIns="0" tIns="0" rIns="0" bIns="0" rtlCol="0" anchor="t">
            <a:spAutoFit/>
          </a:bodyPr>
          <a:lstStyle/>
          <a:p>
            <a:pPr algn="ctr">
              <a:lnSpc>
                <a:spcPts val="4280"/>
              </a:lnSpc>
            </a:pPr>
            <a:r>
              <a:rPr lang="vi-VN" sz="3243" b="1" spc="87" dirty="0">
                <a:solidFill>
                  <a:srgbClr val="FFFFFF"/>
                </a:solidFill>
                <a:latin typeface="Alegreya Sans Bold"/>
                <a:ea typeface="Alegreya Sans Bold"/>
                <a:cs typeface="Alegreya Sans Bold"/>
                <a:sym typeface="Alegreya Sans Bold"/>
              </a:rPr>
              <a:t>Trần Quang Phát</a:t>
            </a:r>
            <a:endParaRPr lang="en-US" sz="3243" b="1" spc="87" dirty="0">
              <a:solidFill>
                <a:srgbClr val="FFFFFF"/>
              </a:solidFill>
              <a:latin typeface="Alegreya Sans Bold"/>
              <a:ea typeface="Alegreya Sans Bold"/>
              <a:cs typeface="Alegreya Sans Bold"/>
              <a:sym typeface="Alegreya Sans Bold"/>
            </a:endParaRPr>
          </a:p>
        </p:txBody>
      </p:sp>
      <p:sp>
        <p:nvSpPr>
          <p:cNvPr id="38" name="TextBox 34">
            <a:extLst>
              <a:ext uri="{FF2B5EF4-FFF2-40B4-BE49-F238E27FC236}">
                <a16:creationId xmlns:a16="http://schemas.microsoft.com/office/drawing/2014/main" id="{5AF9B82F-4C9E-05A0-A6B2-4A033D7BA7FE}"/>
              </a:ext>
            </a:extLst>
          </p:cNvPr>
          <p:cNvSpPr txBox="1"/>
          <p:nvPr/>
        </p:nvSpPr>
        <p:spPr>
          <a:xfrm>
            <a:off x="12078734" y="12311949"/>
            <a:ext cx="4055124" cy="496739"/>
          </a:xfrm>
          <a:prstGeom prst="rect">
            <a:avLst/>
          </a:prstGeom>
        </p:spPr>
        <p:txBody>
          <a:bodyPr wrap="square" lIns="0" tIns="0" rIns="0" bIns="0" rtlCol="0" anchor="t">
            <a:spAutoFit/>
          </a:bodyPr>
          <a:lstStyle/>
          <a:p>
            <a:pPr algn="ctr">
              <a:lnSpc>
                <a:spcPts val="4280"/>
              </a:lnSpc>
            </a:pPr>
            <a:r>
              <a:rPr lang="vi-VN" sz="3243" b="1" spc="87" dirty="0">
                <a:solidFill>
                  <a:srgbClr val="FFFFFF"/>
                </a:solidFill>
                <a:latin typeface="Alegreya Sans Bold"/>
                <a:ea typeface="Alegreya Sans Bold"/>
                <a:cs typeface="Alegreya Sans Bold"/>
                <a:sym typeface="Alegreya Sans Bold"/>
              </a:rPr>
              <a:t>Huỳnh Trần Anh Thư</a:t>
            </a:r>
            <a:endParaRPr lang="en-US" sz="3243" b="1" spc="87" dirty="0">
              <a:solidFill>
                <a:srgbClr val="FFFFFF"/>
              </a:solidFill>
              <a:latin typeface="Alegreya Sans Bold"/>
              <a:ea typeface="Alegreya Sans Bold"/>
              <a:cs typeface="Alegreya Sans Bold"/>
              <a:sym typeface="Alegreya Sans Bold"/>
            </a:endParaRPr>
          </a:p>
        </p:txBody>
      </p:sp>
      <p:sp>
        <p:nvSpPr>
          <p:cNvPr id="39" name="TextBox 38">
            <a:extLst>
              <a:ext uri="{FF2B5EF4-FFF2-40B4-BE49-F238E27FC236}">
                <a16:creationId xmlns:a16="http://schemas.microsoft.com/office/drawing/2014/main" id="{26E36915-677D-6C88-B280-D9F57721EB51}"/>
              </a:ext>
            </a:extLst>
          </p:cNvPr>
          <p:cNvSpPr txBox="1"/>
          <p:nvPr/>
        </p:nvSpPr>
        <p:spPr>
          <a:xfrm>
            <a:off x="3291542" y="13226450"/>
            <a:ext cx="2080295" cy="769441"/>
          </a:xfrm>
          <a:prstGeom prst="rect">
            <a:avLst/>
          </a:prstGeom>
          <a:noFill/>
        </p:spPr>
        <p:txBody>
          <a:bodyPr wrap="square" rtlCol="0">
            <a:spAutoFit/>
          </a:bodyPr>
          <a:lstStyle/>
          <a:p>
            <a:r>
              <a:rPr lang="vi-VN" sz="4400" dirty="0">
                <a:latin typeface="Alegreya Sans Bold" panose="020B0604020202020204" charset="0"/>
              </a:rPr>
              <a:t>23521161</a:t>
            </a:r>
            <a:endParaRPr lang="en-US" sz="4400" dirty="0">
              <a:latin typeface="Alegreya Sans Bold" panose="020B0604020202020204" charset="0"/>
            </a:endParaRPr>
          </a:p>
        </p:txBody>
      </p:sp>
      <p:sp>
        <p:nvSpPr>
          <p:cNvPr id="40" name="TextBox 39">
            <a:extLst>
              <a:ext uri="{FF2B5EF4-FFF2-40B4-BE49-F238E27FC236}">
                <a16:creationId xmlns:a16="http://schemas.microsoft.com/office/drawing/2014/main" id="{68444470-42D0-10E2-653E-41AC6DEB8CA1}"/>
              </a:ext>
            </a:extLst>
          </p:cNvPr>
          <p:cNvSpPr txBox="1"/>
          <p:nvPr/>
        </p:nvSpPr>
        <p:spPr>
          <a:xfrm>
            <a:off x="7958613" y="13301770"/>
            <a:ext cx="2080295" cy="769441"/>
          </a:xfrm>
          <a:prstGeom prst="rect">
            <a:avLst/>
          </a:prstGeom>
          <a:noFill/>
        </p:spPr>
        <p:txBody>
          <a:bodyPr wrap="square" rtlCol="0">
            <a:spAutoFit/>
          </a:bodyPr>
          <a:lstStyle/>
          <a:p>
            <a:r>
              <a:rPr lang="vi-VN" sz="4400" dirty="0">
                <a:latin typeface="Alegreya Sans Bold" panose="020B0604020202020204" charset="0"/>
              </a:rPr>
              <a:t>23521151</a:t>
            </a:r>
            <a:endParaRPr lang="en-US" sz="4400" dirty="0">
              <a:latin typeface="Alegreya Sans Bold" panose="020B0604020202020204" charset="0"/>
            </a:endParaRPr>
          </a:p>
        </p:txBody>
      </p:sp>
      <p:sp>
        <p:nvSpPr>
          <p:cNvPr id="41" name="TextBox 40">
            <a:extLst>
              <a:ext uri="{FF2B5EF4-FFF2-40B4-BE49-F238E27FC236}">
                <a16:creationId xmlns:a16="http://schemas.microsoft.com/office/drawing/2014/main" id="{0DAFFC5B-F0D7-963F-CA70-CF009171322C}"/>
              </a:ext>
            </a:extLst>
          </p:cNvPr>
          <p:cNvSpPr txBox="1"/>
          <p:nvPr/>
        </p:nvSpPr>
        <p:spPr>
          <a:xfrm>
            <a:off x="12899261" y="13171851"/>
            <a:ext cx="2325271" cy="769441"/>
          </a:xfrm>
          <a:prstGeom prst="rect">
            <a:avLst/>
          </a:prstGeom>
          <a:noFill/>
        </p:spPr>
        <p:txBody>
          <a:bodyPr wrap="square" rtlCol="0">
            <a:spAutoFit/>
          </a:bodyPr>
          <a:lstStyle/>
          <a:p>
            <a:r>
              <a:rPr lang="vi-VN" sz="4400" dirty="0">
                <a:latin typeface="Alegreya Sans Bold" panose="020B0604020202020204" charset="0"/>
              </a:rPr>
              <a:t>23521535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E17493F3-38F6-8A87-B3ED-92FEC73890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420848-46C7-2310-7D3D-59027C2F37D1}"/>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744A042-DA3F-0AAD-A2C7-F9D09E71EB95}"/>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E2F7D02C-90D7-6F00-3E7D-F51BD783C6E9}"/>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F14675CD-FD96-FF1A-97E0-30B2329CB50C}"/>
              </a:ext>
            </a:extLst>
          </p:cNvPr>
          <p:cNvGrpSpPr/>
          <p:nvPr/>
        </p:nvGrpSpPr>
        <p:grpSpPr>
          <a:xfrm>
            <a:off x="1390130" y="1028700"/>
            <a:ext cx="16230600" cy="9448800"/>
            <a:chOff x="0" y="0"/>
            <a:chExt cx="4274726" cy="2167467"/>
          </a:xfrm>
        </p:grpSpPr>
        <p:sp>
          <p:nvSpPr>
            <p:cNvPr id="6" name="Freeform 6">
              <a:extLst>
                <a:ext uri="{FF2B5EF4-FFF2-40B4-BE49-F238E27FC236}">
                  <a16:creationId xmlns:a16="http://schemas.microsoft.com/office/drawing/2014/main" id="{A55A46BD-39F8-1441-0038-7995569AB63E}"/>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a:extLst>
                <a:ext uri="{FF2B5EF4-FFF2-40B4-BE49-F238E27FC236}">
                  <a16:creationId xmlns:a16="http://schemas.microsoft.com/office/drawing/2014/main" id="{B159B098-BCB6-9F70-6647-D30A26E23C4E}"/>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8560F797-8998-D5E0-B0F2-6EFFBB733360}"/>
              </a:ext>
            </a:extLst>
          </p:cNvPr>
          <p:cNvSpPr/>
          <p:nvPr/>
        </p:nvSpPr>
        <p:spPr>
          <a:xfrm>
            <a:off x="13463942" y="9258300"/>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a:extLst>
              <a:ext uri="{FF2B5EF4-FFF2-40B4-BE49-F238E27FC236}">
                <a16:creationId xmlns:a16="http://schemas.microsoft.com/office/drawing/2014/main" id="{BEF6754A-9DF6-E089-3C5C-F0679CCF17BB}"/>
              </a:ext>
            </a:extLst>
          </p:cNvPr>
          <p:cNvSpPr/>
          <p:nvPr/>
        </p:nvSpPr>
        <p:spPr>
          <a:xfrm rot="-339434" flipH="1">
            <a:off x="324473" y="4090987"/>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D7276830-C8E9-A823-C55A-2FAA409E5B52}"/>
              </a:ext>
            </a:extLst>
          </p:cNvPr>
          <p:cNvSpPr/>
          <p:nvPr/>
        </p:nvSpPr>
        <p:spPr>
          <a:xfrm>
            <a:off x="16297743" y="1028700"/>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0" name="TextBox 22">
            <a:extLst>
              <a:ext uri="{FF2B5EF4-FFF2-40B4-BE49-F238E27FC236}">
                <a16:creationId xmlns:a16="http://schemas.microsoft.com/office/drawing/2014/main" id="{8C44EDD0-58E6-DD36-D1EC-5060CBA66BCD}"/>
              </a:ext>
            </a:extLst>
          </p:cNvPr>
          <p:cNvSpPr txBox="1"/>
          <p:nvPr/>
        </p:nvSpPr>
        <p:spPr>
          <a:xfrm>
            <a:off x="10704023" y="1291815"/>
            <a:ext cx="5105400" cy="923330"/>
          </a:xfrm>
          <a:prstGeom prst="rect">
            <a:avLst/>
          </a:prstGeom>
        </p:spPr>
        <p:txBody>
          <a:bodyPr wrap="square" lIns="0" tIns="0" rIns="0" bIns="0" rtlCol="0" anchor="t">
            <a:spAutoFit/>
          </a:bodyPr>
          <a:lstStyle/>
          <a:p>
            <a:pPr algn="ctr"/>
            <a:r>
              <a:rPr lang="vi-VN" sz="6000" dirty="0">
                <a:solidFill>
                  <a:srgbClr val="639691"/>
                </a:solidFill>
                <a:latin typeface="Alegreya Sans Bold" panose="020B0604020202020204" charset="0"/>
              </a:rPr>
              <a:t>Trang địa điểm</a:t>
            </a:r>
            <a:endParaRPr lang="vi-VN" sz="9600" b="1" dirty="0">
              <a:solidFill>
                <a:srgbClr val="639691"/>
              </a:solidFill>
              <a:latin typeface="Alegreya Sans"/>
              <a:ea typeface="Alegreya Sans"/>
              <a:cs typeface="Alegreya Sans"/>
              <a:sym typeface="Alegreya Sans"/>
            </a:endParaRPr>
          </a:p>
        </p:txBody>
      </p:sp>
      <p:pic>
        <p:nvPicPr>
          <p:cNvPr id="6148" name="Picture 4">
            <a:extLst>
              <a:ext uri="{FF2B5EF4-FFF2-40B4-BE49-F238E27FC236}">
                <a16:creationId xmlns:a16="http://schemas.microsoft.com/office/drawing/2014/main" id="{9914240B-4358-29BB-91E7-F4AF99BBC9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166" r="12068" b="3613"/>
          <a:stretch>
            <a:fillRect/>
          </a:stretch>
        </p:blipFill>
        <p:spPr bwMode="auto">
          <a:xfrm>
            <a:off x="2574213" y="1181438"/>
            <a:ext cx="7426527" cy="45717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63F21DE-78FE-C329-5525-6F0A8DF0D10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638" t="7748" r="12141"/>
          <a:stretch>
            <a:fillRect/>
          </a:stretch>
        </p:blipFill>
        <p:spPr bwMode="auto">
          <a:xfrm>
            <a:off x="2574212" y="5768340"/>
            <a:ext cx="7426527" cy="42483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175F442-6A63-CCDE-8F0A-0686EC00AD88}"/>
              </a:ext>
            </a:extLst>
          </p:cNvPr>
          <p:cNvSpPr txBox="1"/>
          <p:nvPr/>
        </p:nvSpPr>
        <p:spPr>
          <a:xfrm>
            <a:off x="10701565" y="3249740"/>
            <a:ext cx="5105400" cy="4524315"/>
          </a:xfrm>
          <a:prstGeom prst="rect">
            <a:avLst/>
          </a:prstGeom>
          <a:noFill/>
        </p:spPr>
        <p:txBody>
          <a:bodyPr wrap="square">
            <a:spAutoFit/>
          </a:bodyPr>
          <a:lstStyle/>
          <a:p>
            <a:pPr rtl="0">
              <a:buNone/>
            </a:pPr>
            <a:r>
              <a:rPr lang="vi-VN" sz="3600" b="0" i="0" u="none" strike="noStrike" dirty="0">
                <a:solidFill>
                  <a:srgbClr val="639691"/>
                </a:solidFill>
                <a:effectLst/>
                <a:latin typeface="Alegreya Sans Medium" panose="00000600000000000000" pitchFamily="2" charset="0"/>
              </a:rPr>
              <a:t>Sau khi chọn 1 tour bất kỳ sẽ hiển thị thông tin chuyến đi bao gồm: </a:t>
            </a:r>
            <a:endParaRPr lang="en-US" sz="3600" b="0" i="0" u="none" strike="noStrike" dirty="0">
              <a:solidFill>
                <a:srgbClr val="639691"/>
              </a:solidFill>
              <a:effectLst/>
              <a:latin typeface="Alegreya Sans Medium" panose="00000600000000000000" pitchFamily="2" charset="0"/>
            </a:endParaRPr>
          </a:p>
          <a:p>
            <a:pPr rtl="0">
              <a:buNone/>
            </a:pPr>
            <a:endParaRPr lang="en-US" sz="3600" b="0" i="0" u="none" strike="noStrike" dirty="0">
              <a:solidFill>
                <a:srgbClr val="639691"/>
              </a:solidFill>
              <a:effectLst/>
              <a:latin typeface="Alegreya Sans Medium" panose="00000600000000000000" pitchFamily="2" charset="0"/>
            </a:endParaRPr>
          </a:p>
          <a:p>
            <a:pPr marL="571500" indent="-571500" rtl="0">
              <a:buFont typeface="Arial" panose="020B0604020202020204" pitchFamily="34" charset="0"/>
              <a:buChar char="•"/>
            </a:pPr>
            <a:r>
              <a:rPr lang="en-US" sz="3600" dirty="0">
                <a:solidFill>
                  <a:srgbClr val="639691"/>
                </a:solidFill>
                <a:latin typeface="Alegreya Sans Medium" panose="00000600000000000000" pitchFamily="2" charset="0"/>
              </a:rPr>
              <a:t>G</a:t>
            </a:r>
            <a:r>
              <a:rPr lang="vi-VN" sz="3600" b="0" i="0" u="none" strike="noStrike" dirty="0">
                <a:solidFill>
                  <a:srgbClr val="639691"/>
                </a:solidFill>
                <a:effectLst/>
                <a:latin typeface="Alegreya Sans Medium" panose="00000600000000000000" pitchFamily="2" charset="0"/>
              </a:rPr>
              <a:t>iá cả</a:t>
            </a:r>
            <a:endParaRPr lang="en-US" sz="3600" b="0" i="0" u="none" strike="noStrike" dirty="0">
              <a:solidFill>
                <a:srgbClr val="639691"/>
              </a:solidFill>
              <a:effectLst/>
              <a:latin typeface="Alegreya Sans Medium" panose="00000600000000000000" pitchFamily="2" charset="0"/>
            </a:endParaRPr>
          </a:p>
          <a:p>
            <a:pPr marL="571500" indent="-571500" rtl="0">
              <a:buFont typeface="Arial" panose="020B0604020202020204" pitchFamily="34" charset="0"/>
              <a:buChar char="•"/>
            </a:pPr>
            <a:r>
              <a:rPr lang="en-US" sz="3600" b="0" i="0" u="none" strike="noStrike" dirty="0">
                <a:solidFill>
                  <a:srgbClr val="639691"/>
                </a:solidFill>
                <a:effectLst/>
                <a:latin typeface="Alegreya Sans Medium" panose="00000600000000000000" pitchFamily="2" charset="0"/>
              </a:rPr>
              <a:t>M</a:t>
            </a:r>
            <a:r>
              <a:rPr lang="vi-VN" sz="3600" b="0" i="0" u="none" strike="noStrike" dirty="0">
                <a:solidFill>
                  <a:srgbClr val="639691"/>
                </a:solidFill>
                <a:effectLst/>
                <a:latin typeface="Alegreya Sans Medium" panose="00000600000000000000" pitchFamily="2" charset="0"/>
              </a:rPr>
              <a:t>ô tả địa điểm </a:t>
            </a:r>
            <a:endParaRPr lang="en-US" sz="3600" b="0" i="0" u="none" strike="noStrike" dirty="0">
              <a:solidFill>
                <a:srgbClr val="639691"/>
              </a:solidFill>
              <a:effectLst/>
              <a:latin typeface="Alegreya Sans Medium" panose="00000600000000000000" pitchFamily="2" charset="0"/>
            </a:endParaRPr>
          </a:p>
          <a:p>
            <a:pPr marL="571500" indent="-571500" rtl="0">
              <a:buFont typeface="Arial" panose="020B0604020202020204" pitchFamily="34" charset="0"/>
              <a:buChar char="•"/>
            </a:pPr>
            <a:r>
              <a:rPr lang="en-US" sz="3600" b="0" i="0" u="none" strike="noStrike" dirty="0">
                <a:solidFill>
                  <a:srgbClr val="639691"/>
                </a:solidFill>
                <a:effectLst/>
                <a:latin typeface="Alegreya Sans Medium" panose="00000600000000000000" pitchFamily="2" charset="0"/>
              </a:rPr>
              <a:t>T</a:t>
            </a:r>
            <a:r>
              <a:rPr lang="vi-VN" sz="3600" b="0" i="0" u="none" strike="noStrike" dirty="0">
                <a:solidFill>
                  <a:srgbClr val="639691"/>
                </a:solidFill>
                <a:effectLst/>
                <a:latin typeface="Alegreya Sans Medium" panose="00000600000000000000" pitchFamily="2" charset="0"/>
              </a:rPr>
              <a:t>hông tin hướng dẫn viên phụ trách</a:t>
            </a:r>
            <a:endParaRPr lang="en-US" sz="3600" dirty="0">
              <a:solidFill>
                <a:srgbClr val="639691"/>
              </a:solidFill>
              <a:latin typeface="Alegreya Sans Medium" panose="00000600000000000000" pitchFamily="2" charset="0"/>
            </a:endParaRPr>
          </a:p>
        </p:txBody>
      </p:sp>
      <p:pic>
        <p:nvPicPr>
          <p:cNvPr id="12" name="Picture 4">
            <a:extLst>
              <a:ext uri="{FF2B5EF4-FFF2-40B4-BE49-F238E27FC236}">
                <a16:creationId xmlns:a16="http://schemas.microsoft.com/office/drawing/2014/main" id="{E5B79180-4235-7EB2-E309-380ED8D2A31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010" r="11557"/>
          <a:stretch>
            <a:fillRect/>
          </a:stretch>
        </p:blipFill>
        <p:spPr bwMode="auto">
          <a:xfrm>
            <a:off x="-6739439" y="2607015"/>
            <a:ext cx="6400801" cy="3995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C1EEC120-F8D3-9C04-2015-D55BFE2FB5C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262" t="2319" r="11353"/>
          <a:stretch>
            <a:fillRect/>
          </a:stretch>
        </p:blipFill>
        <p:spPr bwMode="auto">
          <a:xfrm>
            <a:off x="18999562" y="2732970"/>
            <a:ext cx="7295038" cy="38699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2">
            <a:extLst>
              <a:ext uri="{FF2B5EF4-FFF2-40B4-BE49-F238E27FC236}">
                <a16:creationId xmlns:a16="http://schemas.microsoft.com/office/drawing/2014/main" id="{08E288C3-DAE1-EE5E-967D-8F5621496FEB}"/>
              </a:ext>
            </a:extLst>
          </p:cNvPr>
          <p:cNvSpPr txBox="1"/>
          <p:nvPr/>
        </p:nvSpPr>
        <p:spPr>
          <a:xfrm>
            <a:off x="2407488" y="-8755868"/>
            <a:ext cx="13411200" cy="1477328"/>
          </a:xfrm>
          <a:prstGeom prst="rect">
            <a:avLst/>
          </a:prstGeom>
        </p:spPr>
        <p:txBody>
          <a:bodyPr wrap="square" lIns="0" tIns="0" rIns="0" bIns="0" rtlCol="0" anchor="t">
            <a:spAutoFit/>
          </a:bodyPr>
          <a:lstStyle/>
          <a:p>
            <a:pPr algn="ctr"/>
            <a:r>
              <a:rPr lang="vi-VN" sz="4800" dirty="0">
                <a:solidFill>
                  <a:srgbClr val="639691"/>
                </a:solidFill>
                <a:latin typeface="Alegreya Sans Bold" panose="020B0604020202020204" charset="0"/>
              </a:rPr>
              <a:t>Giao diện landing page sau khi vào được trang web với vai trò user:</a:t>
            </a:r>
            <a:endParaRPr lang="vi-VN" sz="8000" b="1" dirty="0">
              <a:solidFill>
                <a:srgbClr val="639691"/>
              </a:solidFill>
              <a:latin typeface="Alegreya Sans"/>
              <a:ea typeface="Alegreya Sans"/>
              <a:cs typeface="Alegreya Sans"/>
              <a:sym typeface="Alegreya Sans"/>
            </a:endParaRPr>
          </a:p>
        </p:txBody>
      </p:sp>
      <p:pic>
        <p:nvPicPr>
          <p:cNvPr id="16" name="Picture 2">
            <a:extLst>
              <a:ext uri="{FF2B5EF4-FFF2-40B4-BE49-F238E27FC236}">
                <a16:creationId xmlns:a16="http://schemas.microsoft.com/office/drawing/2014/main" id="{E2E21332-1EF9-FB74-3B57-B62720AE6D5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207" r="1783"/>
          <a:stretch>
            <a:fillRect/>
          </a:stretch>
        </p:blipFill>
        <p:spPr bwMode="auto">
          <a:xfrm>
            <a:off x="2998954" y="-7046623"/>
            <a:ext cx="12591134" cy="622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058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BE5680A0-3D03-D39A-F9CE-58F50861D9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B00635-72A4-E84A-E06B-7BE77A7F803B}"/>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8855484-EED1-F2CF-07E2-12A2AC079F22}"/>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A270432D-7CE9-2968-4514-C666CF6C7F61}"/>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08C574C5-1F02-209C-791D-D36254854848}"/>
              </a:ext>
            </a:extLst>
          </p:cNvPr>
          <p:cNvGrpSpPr/>
          <p:nvPr/>
        </p:nvGrpSpPr>
        <p:grpSpPr>
          <a:xfrm>
            <a:off x="1390130" y="1028700"/>
            <a:ext cx="16230600" cy="9448800"/>
            <a:chOff x="0" y="0"/>
            <a:chExt cx="4274726" cy="2167467"/>
          </a:xfrm>
        </p:grpSpPr>
        <p:sp>
          <p:nvSpPr>
            <p:cNvPr id="6" name="Freeform 6">
              <a:extLst>
                <a:ext uri="{FF2B5EF4-FFF2-40B4-BE49-F238E27FC236}">
                  <a16:creationId xmlns:a16="http://schemas.microsoft.com/office/drawing/2014/main" id="{46A022A9-C75D-371A-9EF7-6BAD32E7C005}"/>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a:extLst>
                <a:ext uri="{FF2B5EF4-FFF2-40B4-BE49-F238E27FC236}">
                  <a16:creationId xmlns:a16="http://schemas.microsoft.com/office/drawing/2014/main" id="{AF822DAE-E7B9-200E-5C0C-6A45DDD3554E}"/>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4FCB25E6-222E-EC22-564D-69CCF5AB63B1}"/>
              </a:ext>
            </a:extLst>
          </p:cNvPr>
          <p:cNvSpPr/>
          <p:nvPr/>
        </p:nvSpPr>
        <p:spPr>
          <a:xfrm>
            <a:off x="13463942" y="9258300"/>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a:extLst>
              <a:ext uri="{FF2B5EF4-FFF2-40B4-BE49-F238E27FC236}">
                <a16:creationId xmlns:a16="http://schemas.microsoft.com/office/drawing/2014/main" id="{915D38D5-B2F8-C2DF-B9B7-9A5465944C37}"/>
              </a:ext>
            </a:extLst>
          </p:cNvPr>
          <p:cNvSpPr/>
          <p:nvPr/>
        </p:nvSpPr>
        <p:spPr>
          <a:xfrm rot="-339434" flipH="1">
            <a:off x="324473" y="4090987"/>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0172B3B8-B316-8CE3-0471-AE57052A24DE}"/>
              </a:ext>
            </a:extLst>
          </p:cNvPr>
          <p:cNvSpPr/>
          <p:nvPr/>
        </p:nvSpPr>
        <p:spPr>
          <a:xfrm>
            <a:off x="16297743" y="1028700"/>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0" name="TextBox 22">
            <a:extLst>
              <a:ext uri="{FF2B5EF4-FFF2-40B4-BE49-F238E27FC236}">
                <a16:creationId xmlns:a16="http://schemas.microsoft.com/office/drawing/2014/main" id="{245C5A56-C69C-D320-EEE2-41CB7E7CC5C0}"/>
              </a:ext>
            </a:extLst>
          </p:cNvPr>
          <p:cNvSpPr txBox="1"/>
          <p:nvPr/>
        </p:nvSpPr>
        <p:spPr>
          <a:xfrm>
            <a:off x="6591300" y="1357630"/>
            <a:ext cx="5105400" cy="738664"/>
          </a:xfrm>
          <a:prstGeom prst="rect">
            <a:avLst/>
          </a:prstGeom>
        </p:spPr>
        <p:txBody>
          <a:bodyPr wrap="square" lIns="0" tIns="0" rIns="0" bIns="0" rtlCol="0" anchor="t">
            <a:spAutoFit/>
          </a:bodyPr>
          <a:lstStyle/>
          <a:p>
            <a:pPr algn="ctr"/>
            <a:r>
              <a:rPr lang="vi-VN" sz="4800" dirty="0">
                <a:solidFill>
                  <a:srgbClr val="639691"/>
                </a:solidFill>
                <a:latin typeface="Alegreya Sans Bold" panose="020B0604020202020204" charset="0"/>
              </a:rPr>
              <a:t>Trang địa điểm</a:t>
            </a:r>
            <a:endParaRPr lang="vi-VN" sz="8000" b="1" dirty="0">
              <a:solidFill>
                <a:srgbClr val="639691"/>
              </a:solidFill>
              <a:latin typeface="Alegreya Sans"/>
              <a:ea typeface="Alegreya Sans"/>
              <a:cs typeface="Alegreya Sans"/>
              <a:sym typeface="Alegreya Sans"/>
            </a:endParaRPr>
          </a:p>
        </p:txBody>
      </p:sp>
      <p:sp>
        <p:nvSpPr>
          <p:cNvPr id="11" name="TextBox 10">
            <a:extLst>
              <a:ext uri="{FF2B5EF4-FFF2-40B4-BE49-F238E27FC236}">
                <a16:creationId xmlns:a16="http://schemas.microsoft.com/office/drawing/2014/main" id="{C7594B2D-869D-3D9A-A525-B714165232D9}"/>
              </a:ext>
            </a:extLst>
          </p:cNvPr>
          <p:cNvSpPr txBox="1"/>
          <p:nvPr/>
        </p:nvSpPr>
        <p:spPr>
          <a:xfrm>
            <a:off x="3200400" y="7316535"/>
            <a:ext cx="11887200" cy="954107"/>
          </a:xfrm>
          <a:prstGeom prst="rect">
            <a:avLst/>
          </a:prstGeom>
          <a:noFill/>
        </p:spPr>
        <p:txBody>
          <a:bodyPr wrap="square">
            <a:spAutoFit/>
          </a:bodyPr>
          <a:lstStyle/>
          <a:p>
            <a:pPr rtl="0">
              <a:buNone/>
            </a:pPr>
            <a:r>
              <a:rPr lang="vi-VN" sz="2800" b="0" i="0" u="none" strike="noStrike" dirty="0">
                <a:solidFill>
                  <a:srgbClr val="639691"/>
                </a:solidFill>
                <a:effectLst/>
                <a:latin typeface="Alegreya Sans Bold" panose="00000800000000000000" pitchFamily="2" charset="0"/>
              </a:rPr>
              <a:t>Sau khi có thông tin chi tiết của chuyến đi, nếu người dùng muốn đặt chuyến đi, thì có thể nhấp vào xem chi tiết và đặt tour để thực hiện bước tiếp theo</a:t>
            </a:r>
            <a:endParaRPr lang="en-US" sz="2800" dirty="0">
              <a:solidFill>
                <a:srgbClr val="639691"/>
              </a:solidFill>
              <a:latin typeface="Alegreya Sans Bold" panose="00000800000000000000" pitchFamily="2" charset="0"/>
            </a:endParaRPr>
          </a:p>
        </p:txBody>
      </p:sp>
      <p:pic>
        <p:nvPicPr>
          <p:cNvPr id="7172" name="Picture 4">
            <a:extLst>
              <a:ext uri="{FF2B5EF4-FFF2-40B4-BE49-F238E27FC236}">
                <a16:creationId xmlns:a16="http://schemas.microsoft.com/office/drawing/2014/main" id="{AC233387-DC03-DD7E-62B5-035D5D56AEA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010" r="11557"/>
          <a:stretch>
            <a:fillRect/>
          </a:stretch>
        </p:blipFill>
        <p:spPr bwMode="auto">
          <a:xfrm>
            <a:off x="2546555" y="2688099"/>
            <a:ext cx="6400801" cy="399586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535E0F4-E2DE-2693-9D42-1A9E3606C5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262" t="2319" r="11353"/>
          <a:stretch>
            <a:fillRect/>
          </a:stretch>
        </p:blipFill>
        <p:spPr bwMode="auto">
          <a:xfrm>
            <a:off x="9372600" y="2814054"/>
            <a:ext cx="7295038" cy="38699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1B1DC0E-E83A-494F-1A05-64ACB94FAAA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860" t="1201" r="2930"/>
          <a:stretch>
            <a:fillRect/>
          </a:stretch>
        </p:blipFill>
        <p:spPr bwMode="auto">
          <a:xfrm>
            <a:off x="2911022" y="12129279"/>
            <a:ext cx="7043034" cy="3581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82105E61-0BC5-8677-FD20-1129F9DF11D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706" t="5577" r="2783"/>
          <a:stretch>
            <a:fillRect/>
          </a:stretch>
        </p:blipFill>
        <p:spPr bwMode="auto">
          <a:xfrm>
            <a:off x="2892695" y="15036787"/>
            <a:ext cx="7043034" cy="30534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B555DA2-7264-15BD-85B8-735EE5A5C29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666" t="1978" r="4676" b="2294"/>
          <a:stretch>
            <a:fillRect/>
          </a:stretch>
        </p:blipFill>
        <p:spPr bwMode="auto">
          <a:xfrm>
            <a:off x="10896600" y="12394160"/>
            <a:ext cx="3810000" cy="56390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1372403-CCE1-DA8A-104C-783A2DC8AC7F}"/>
              </a:ext>
            </a:extLst>
          </p:cNvPr>
          <p:cNvSpPr txBox="1"/>
          <p:nvPr/>
        </p:nvSpPr>
        <p:spPr>
          <a:xfrm>
            <a:off x="2997434" y="19153474"/>
            <a:ext cx="7043034" cy="1384995"/>
          </a:xfrm>
          <a:prstGeom prst="rect">
            <a:avLst/>
          </a:prstGeom>
          <a:noFill/>
        </p:spPr>
        <p:txBody>
          <a:bodyPr wrap="square">
            <a:spAutoFit/>
          </a:bodyPr>
          <a:lstStyle/>
          <a:p>
            <a:pPr rtl="0">
              <a:buNone/>
            </a:pPr>
            <a:r>
              <a:rPr lang="vi-VN" sz="2800" b="0" i="0" u="none" strike="noStrike" dirty="0">
                <a:solidFill>
                  <a:srgbClr val="639691"/>
                </a:solidFill>
                <a:effectLst/>
                <a:latin typeface="Arial" panose="020B0604020202020204" pitchFamily="34" charset="0"/>
              </a:rPr>
              <a:t>Người dùng nhấn xem </a:t>
            </a:r>
            <a:r>
              <a:rPr lang="vi-VN" sz="2800" b="0" i="0" u="none" strike="noStrike" dirty="0">
                <a:solidFill>
                  <a:srgbClr val="639691"/>
                </a:solidFill>
                <a:effectLst/>
                <a:latin typeface="Arial" panose="020B0604020202020204" pitchFamily="34" charset="0"/>
                <a:sym typeface="Wingdings" panose="05000000000000000000" pitchFamily="2" charset="2"/>
              </a:rPr>
              <a:t> </a:t>
            </a:r>
            <a:r>
              <a:rPr lang="vi-VN" sz="2800" b="0" i="0" u="none" strike="noStrike" dirty="0">
                <a:solidFill>
                  <a:srgbClr val="639691"/>
                </a:solidFill>
                <a:effectLst/>
                <a:latin typeface="Arial" panose="020B0604020202020204" pitchFamily="34" charset="0"/>
              </a:rPr>
              <a:t>chi tiết và đặt tour sẽ xuất hiện thông tin chi tiết của hướng dẫn viên đó </a:t>
            </a:r>
          </a:p>
        </p:txBody>
      </p:sp>
      <p:sp>
        <p:nvSpPr>
          <p:cNvPr id="17" name="TextBox 16">
            <a:extLst>
              <a:ext uri="{FF2B5EF4-FFF2-40B4-BE49-F238E27FC236}">
                <a16:creationId xmlns:a16="http://schemas.microsoft.com/office/drawing/2014/main" id="{E32429A9-1DCF-F9D1-8A11-453586726F70}"/>
              </a:ext>
            </a:extLst>
          </p:cNvPr>
          <p:cNvSpPr txBox="1"/>
          <p:nvPr/>
        </p:nvSpPr>
        <p:spPr>
          <a:xfrm>
            <a:off x="10896600" y="19368917"/>
            <a:ext cx="4863813" cy="954107"/>
          </a:xfrm>
          <a:prstGeom prst="rect">
            <a:avLst/>
          </a:prstGeom>
          <a:noFill/>
        </p:spPr>
        <p:txBody>
          <a:bodyPr wrap="square">
            <a:spAutoFit/>
          </a:bodyPr>
          <a:lstStyle/>
          <a:p>
            <a:pPr rtl="0">
              <a:buNone/>
            </a:pPr>
            <a:r>
              <a:rPr lang="vi-VN" sz="2800" b="0" i="0" u="none" strike="noStrike" dirty="0">
                <a:solidFill>
                  <a:srgbClr val="639691"/>
                </a:solidFill>
                <a:effectLst/>
                <a:latin typeface="Arial" panose="020B0604020202020204" pitchFamily="34" charset="0"/>
              </a:rPr>
              <a:t>Người dùng có thể chat với hướng dẫn viên</a:t>
            </a:r>
          </a:p>
        </p:txBody>
      </p:sp>
      <p:sp>
        <p:nvSpPr>
          <p:cNvPr id="18" name="TextBox 22">
            <a:extLst>
              <a:ext uri="{FF2B5EF4-FFF2-40B4-BE49-F238E27FC236}">
                <a16:creationId xmlns:a16="http://schemas.microsoft.com/office/drawing/2014/main" id="{11765616-6C85-808B-3081-503975462CA0}"/>
              </a:ext>
            </a:extLst>
          </p:cNvPr>
          <p:cNvSpPr txBox="1"/>
          <p:nvPr/>
        </p:nvSpPr>
        <p:spPr>
          <a:xfrm>
            <a:off x="17208392" y="1340388"/>
            <a:ext cx="14153038" cy="738664"/>
          </a:xfrm>
          <a:prstGeom prst="rect">
            <a:avLst/>
          </a:prstGeom>
        </p:spPr>
        <p:txBody>
          <a:bodyPr wrap="square" lIns="0" tIns="0" rIns="0" bIns="0" rtlCol="0" anchor="t">
            <a:spAutoFit/>
          </a:bodyPr>
          <a:lstStyle/>
          <a:p>
            <a:pPr algn="ctr"/>
            <a:r>
              <a:rPr lang="vi-VN" sz="4800" dirty="0">
                <a:solidFill>
                  <a:srgbClr val="639691"/>
                </a:solidFill>
                <a:latin typeface="Alegreya Sans Bold" panose="020B0604020202020204" charset="0"/>
              </a:rPr>
              <a:t>Trang thông tin hướng dẫn viên</a:t>
            </a:r>
            <a:endParaRPr lang="vi-VN" sz="8000" b="1" dirty="0">
              <a:solidFill>
                <a:srgbClr val="639691"/>
              </a:solidFill>
              <a:latin typeface="Alegreya Sans"/>
              <a:ea typeface="Alegreya Sans"/>
              <a:cs typeface="Alegreya Sans"/>
              <a:sym typeface="Alegreya Sans"/>
            </a:endParaRPr>
          </a:p>
        </p:txBody>
      </p:sp>
    </p:spTree>
    <p:extLst>
      <p:ext uri="{BB962C8B-B14F-4D97-AF65-F5344CB8AC3E}">
        <p14:creationId xmlns:p14="http://schemas.microsoft.com/office/powerpoint/2010/main" val="3110085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1CED0E77-8CE0-46C2-7931-ED131B18C7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A00065-D680-8DE5-715F-FA7FFF487C8B}"/>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1465DA7-E77E-425E-CFBE-6A2CA7C54F21}"/>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F0DE0B90-483A-1085-141D-B3B0D49F67C3}"/>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A148CB00-AE61-DC4E-56A0-F42C9CE7075A}"/>
              </a:ext>
            </a:extLst>
          </p:cNvPr>
          <p:cNvGrpSpPr/>
          <p:nvPr/>
        </p:nvGrpSpPr>
        <p:grpSpPr>
          <a:xfrm>
            <a:off x="1404878" y="1028700"/>
            <a:ext cx="16230600" cy="9448800"/>
            <a:chOff x="0" y="0"/>
            <a:chExt cx="4274726" cy="2167467"/>
          </a:xfrm>
        </p:grpSpPr>
        <p:sp>
          <p:nvSpPr>
            <p:cNvPr id="6" name="Freeform 6">
              <a:extLst>
                <a:ext uri="{FF2B5EF4-FFF2-40B4-BE49-F238E27FC236}">
                  <a16:creationId xmlns:a16="http://schemas.microsoft.com/office/drawing/2014/main" id="{CDBE25D0-D1D8-0F6E-C5ED-6A8326B5DEE8}"/>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a:extLst>
                <a:ext uri="{FF2B5EF4-FFF2-40B4-BE49-F238E27FC236}">
                  <a16:creationId xmlns:a16="http://schemas.microsoft.com/office/drawing/2014/main" id="{A7ADDC91-F8A2-7879-DA10-FFE3FEADCA8C}"/>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B9EA9107-B783-61DB-0F68-D2BAA46C39D3}"/>
              </a:ext>
            </a:extLst>
          </p:cNvPr>
          <p:cNvSpPr/>
          <p:nvPr/>
        </p:nvSpPr>
        <p:spPr>
          <a:xfrm>
            <a:off x="14590559" y="9298723"/>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a:extLst>
              <a:ext uri="{FF2B5EF4-FFF2-40B4-BE49-F238E27FC236}">
                <a16:creationId xmlns:a16="http://schemas.microsoft.com/office/drawing/2014/main" id="{41876FF5-12C4-6F67-6067-EF7E8856E8A7}"/>
              </a:ext>
            </a:extLst>
          </p:cNvPr>
          <p:cNvSpPr/>
          <p:nvPr/>
        </p:nvSpPr>
        <p:spPr>
          <a:xfrm rot="-339434" flipH="1">
            <a:off x="324473" y="4090987"/>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E02BDA56-6DB0-0080-8D96-55918591CFE8}"/>
              </a:ext>
            </a:extLst>
          </p:cNvPr>
          <p:cNvSpPr/>
          <p:nvPr/>
        </p:nvSpPr>
        <p:spPr>
          <a:xfrm>
            <a:off x="16297743" y="1028700"/>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0" name="TextBox 22">
            <a:extLst>
              <a:ext uri="{FF2B5EF4-FFF2-40B4-BE49-F238E27FC236}">
                <a16:creationId xmlns:a16="http://schemas.microsoft.com/office/drawing/2014/main" id="{D2B5F51B-6482-0076-BDD3-7F140CB05F37}"/>
              </a:ext>
            </a:extLst>
          </p:cNvPr>
          <p:cNvSpPr txBox="1"/>
          <p:nvPr/>
        </p:nvSpPr>
        <p:spPr>
          <a:xfrm>
            <a:off x="2514600" y="1357630"/>
            <a:ext cx="14153038" cy="738664"/>
          </a:xfrm>
          <a:prstGeom prst="rect">
            <a:avLst/>
          </a:prstGeom>
        </p:spPr>
        <p:txBody>
          <a:bodyPr wrap="square" lIns="0" tIns="0" rIns="0" bIns="0" rtlCol="0" anchor="t">
            <a:spAutoFit/>
          </a:bodyPr>
          <a:lstStyle/>
          <a:p>
            <a:pPr algn="ctr"/>
            <a:r>
              <a:rPr lang="vi-VN" sz="4800" dirty="0">
                <a:solidFill>
                  <a:srgbClr val="639691"/>
                </a:solidFill>
                <a:latin typeface="Alegreya Sans Bold" panose="020B0604020202020204" charset="0"/>
              </a:rPr>
              <a:t>Trang thông tin hướng dẫn viên</a:t>
            </a:r>
            <a:endParaRPr lang="vi-VN" sz="8000" b="1" dirty="0">
              <a:solidFill>
                <a:srgbClr val="639691"/>
              </a:solidFill>
              <a:latin typeface="Alegreya Sans"/>
              <a:ea typeface="Alegreya Sans"/>
              <a:cs typeface="Alegreya Sans"/>
              <a:sym typeface="Alegreya Sans"/>
            </a:endParaRPr>
          </a:p>
        </p:txBody>
      </p:sp>
      <p:sp>
        <p:nvSpPr>
          <p:cNvPr id="11" name="TextBox 10">
            <a:extLst>
              <a:ext uri="{FF2B5EF4-FFF2-40B4-BE49-F238E27FC236}">
                <a16:creationId xmlns:a16="http://schemas.microsoft.com/office/drawing/2014/main" id="{B04FBE0A-56FE-D29E-1EF9-347E911433B0}"/>
              </a:ext>
            </a:extLst>
          </p:cNvPr>
          <p:cNvSpPr txBox="1"/>
          <p:nvPr/>
        </p:nvSpPr>
        <p:spPr>
          <a:xfrm>
            <a:off x="3114670" y="8448356"/>
            <a:ext cx="7043034" cy="1384995"/>
          </a:xfrm>
          <a:prstGeom prst="rect">
            <a:avLst/>
          </a:prstGeom>
          <a:noFill/>
        </p:spPr>
        <p:txBody>
          <a:bodyPr wrap="square">
            <a:spAutoFit/>
          </a:bodyPr>
          <a:lstStyle/>
          <a:p>
            <a:pPr rtl="0">
              <a:buNone/>
            </a:pPr>
            <a:r>
              <a:rPr lang="vi-VN" sz="2800" b="0" i="0" u="none" strike="noStrike" dirty="0">
                <a:solidFill>
                  <a:srgbClr val="639691"/>
                </a:solidFill>
                <a:effectLst/>
                <a:latin typeface="Arial" panose="020B0604020202020204" pitchFamily="34" charset="0"/>
              </a:rPr>
              <a:t>Người dùng nhấn xem </a:t>
            </a:r>
            <a:r>
              <a:rPr lang="vi-VN" sz="2800" b="0" i="0" u="none" strike="noStrike" dirty="0">
                <a:solidFill>
                  <a:srgbClr val="639691"/>
                </a:solidFill>
                <a:effectLst/>
                <a:latin typeface="Arial" panose="020B0604020202020204" pitchFamily="34" charset="0"/>
                <a:sym typeface="Wingdings" panose="05000000000000000000" pitchFamily="2" charset="2"/>
              </a:rPr>
              <a:t> </a:t>
            </a:r>
            <a:r>
              <a:rPr lang="vi-VN" sz="2800" b="0" i="0" u="none" strike="noStrike" dirty="0">
                <a:solidFill>
                  <a:srgbClr val="639691"/>
                </a:solidFill>
                <a:effectLst/>
                <a:latin typeface="Arial" panose="020B0604020202020204" pitchFamily="34" charset="0"/>
              </a:rPr>
              <a:t>chi tiết và đặt tour sẽ xuất hiện thông tin chi tiết của hướng dẫn viên đó </a:t>
            </a:r>
          </a:p>
        </p:txBody>
      </p:sp>
      <p:pic>
        <p:nvPicPr>
          <p:cNvPr id="8194" name="Picture 2">
            <a:extLst>
              <a:ext uri="{FF2B5EF4-FFF2-40B4-BE49-F238E27FC236}">
                <a16:creationId xmlns:a16="http://schemas.microsoft.com/office/drawing/2014/main" id="{69174DFB-1B64-31A9-9F7B-68A0E4232CA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860" t="1201" r="2930"/>
          <a:stretch>
            <a:fillRect/>
          </a:stretch>
        </p:blipFill>
        <p:spPr bwMode="auto">
          <a:xfrm>
            <a:off x="3028258" y="2214491"/>
            <a:ext cx="7043034" cy="35814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E98FD50F-BA9A-47B4-3B4E-A9CAD7E534C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706" t="5577" r="2783"/>
          <a:stretch>
            <a:fillRect/>
          </a:stretch>
        </p:blipFill>
        <p:spPr bwMode="auto">
          <a:xfrm>
            <a:off x="3009931" y="5121999"/>
            <a:ext cx="7043034" cy="305345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80EE4F3D-F123-DB7F-5266-F135BB1E731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666" t="1978" r="4676" b="2294"/>
          <a:stretch>
            <a:fillRect/>
          </a:stretch>
        </p:blipFill>
        <p:spPr bwMode="auto">
          <a:xfrm>
            <a:off x="11013836" y="2479372"/>
            <a:ext cx="3810000" cy="563900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9109160-DCF0-FCB5-8CEF-6635627F0219}"/>
              </a:ext>
            </a:extLst>
          </p:cNvPr>
          <p:cNvSpPr txBox="1"/>
          <p:nvPr/>
        </p:nvSpPr>
        <p:spPr>
          <a:xfrm>
            <a:off x="11013836" y="8663799"/>
            <a:ext cx="4863813" cy="954107"/>
          </a:xfrm>
          <a:prstGeom prst="rect">
            <a:avLst/>
          </a:prstGeom>
          <a:noFill/>
        </p:spPr>
        <p:txBody>
          <a:bodyPr wrap="square">
            <a:spAutoFit/>
          </a:bodyPr>
          <a:lstStyle/>
          <a:p>
            <a:pPr rtl="0">
              <a:buNone/>
            </a:pPr>
            <a:r>
              <a:rPr lang="vi-VN" sz="2800" b="0" i="0" u="none" strike="noStrike" dirty="0">
                <a:solidFill>
                  <a:srgbClr val="639691"/>
                </a:solidFill>
                <a:effectLst/>
                <a:latin typeface="Arial" panose="020B0604020202020204" pitchFamily="34" charset="0"/>
              </a:rPr>
              <a:t>Người dùng có thể chat với hướng dẫn viên</a:t>
            </a:r>
          </a:p>
        </p:txBody>
      </p:sp>
      <p:sp>
        <p:nvSpPr>
          <p:cNvPr id="12" name="TextBox 22">
            <a:extLst>
              <a:ext uri="{FF2B5EF4-FFF2-40B4-BE49-F238E27FC236}">
                <a16:creationId xmlns:a16="http://schemas.microsoft.com/office/drawing/2014/main" id="{C05C36BB-3A88-4F02-B1D2-887D367B3C18}"/>
              </a:ext>
            </a:extLst>
          </p:cNvPr>
          <p:cNvSpPr txBox="1"/>
          <p:nvPr/>
        </p:nvSpPr>
        <p:spPr>
          <a:xfrm>
            <a:off x="-6200549" y="1357630"/>
            <a:ext cx="5105400" cy="738664"/>
          </a:xfrm>
          <a:prstGeom prst="rect">
            <a:avLst/>
          </a:prstGeom>
        </p:spPr>
        <p:txBody>
          <a:bodyPr wrap="square" lIns="0" tIns="0" rIns="0" bIns="0" rtlCol="0" anchor="t">
            <a:spAutoFit/>
          </a:bodyPr>
          <a:lstStyle/>
          <a:p>
            <a:pPr algn="ctr"/>
            <a:r>
              <a:rPr lang="vi-VN" sz="4800" dirty="0">
                <a:solidFill>
                  <a:srgbClr val="639691"/>
                </a:solidFill>
                <a:latin typeface="Alegreya Sans Bold" panose="020B0604020202020204" charset="0"/>
              </a:rPr>
              <a:t>Trang địa điểm</a:t>
            </a:r>
            <a:endParaRPr lang="vi-VN" sz="8000" b="1" dirty="0">
              <a:solidFill>
                <a:srgbClr val="639691"/>
              </a:solidFill>
              <a:latin typeface="Alegreya Sans"/>
              <a:ea typeface="Alegreya Sans"/>
              <a:cs typeface="Alegreya Sans"/>
              <a:sym typeface="Alegreya Sans"/>
            </a:endParaRPr>
          </a:p>
        </p:txBody>
      </p:sp>
      <p:sp>
        <p:nvSpPr>
          <p:cNvPr id="13" name="TextBox 22">
            <a:extLst>
              <a:ext uri="{FF2B5EF4-FFF2-40B4-BE49-F238E27FC236}">
                <a16:creationId xmlns:a16="http://schemas.microsoft.com/office/drawing/2014/main" id="{96371AA9-2BFD-86AF-880F-CC763C973810}"/>
              </a:ext>
            </a:extLst>
          </p:cNvPr>
          <p:cNvSpPr txBox="1"/>
          <p:nvPr/>
        </p:nvSpPr>
        <p:spPr>
          <a:xfrm>
            <a:off x="2514600" y="12787631"/>
            <a:ext cx="14153038" cy="738664"/>
          </a:xfrm>
          <a:prstGeom prst="rect">
            <a:avLst/>
          </a:prstGeom>
        </p:spPr>
        <p:txBody>
          <a:bodyPr wrap="square" lIns="0" tIns="0" rIns="0" bIns="0" rtlCol="0" anchor="t">
            <a:spAutoFit/>
          </a:bodyPr>
          <a:lstStyle/>
          <a:p>
            <a:pPr algn="ctr"/>
            <a:r>
              <a:rPr lang="vi-VN" sz="4800" dirty="0">
                <a:solidFill>
                  <a:srgbClr val="639691"/>
                </a:solidFill>
                <a:latin typeface="Alegreya Sans Bold" panose="020B0604020202020204" charset="0"/>
              </a:rPr>
              <a:t>Trang </a:t>
            </a:r>
            <a:r>
              <a:rPr lang="en-US" sz="4800" dirty="0">
                <a:solidFill>
                  <a:srgbClr val="639691"/>
                </a:solidFill>
                <a:latin typeface="Alegreya Sans Bold" panose="020B0604020202020204" charset="0"/>
              </a:rPr>
              <a:t>tour </a:t>
            </a:r>
            <a:r>
              <a:rPr lang="en-US" sz="4800" dirty="0" err="1">
                <a:solidFill>
                  <a:srgbClr val="639691"/>
                </a:solidFill>
                <a:latin typeface="Alegreya Sans Bold" panose="020B0604020202020204" charset="0"/>
              </a:rPr>
              <a:t>của</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tôi</a:t>
            </a:r>
            <a:endParaRPr lang="en-US" sz="4800" dirty="0">
              <a:solidFill>
                <a:srgbClr val="639691"/>
              </a:solidFill>
              <a:latin typeface="Alegreya Sans Bold" panose="020B0604020202020204" charset="0"/>
            </a:endParaRPr>
          </a:p>
        </p:txBody>
      </p:sp>
      <p:pic>
        <p:nvPicPr>
          <p:cNvPr id="15" name="Picture 6">
            <a:extLst>
              <a:ext uri="{FF2B5EF4-FFF2-40B4-BE49-F238E27FC236}">
                <a16:creationId xmlns:a16="http://schemas.microsoft.com/office/drawing/2014/main" id="{3DCC38DF-0762-803A-C67B-86582E46C32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2097" t="1588" r="13938"/>
          <a:stretch>
            <a:fillRect/>
          </a:stretch>
        </p:blipFill>
        <p:spPr bwMode="auto">
          <a:xfrm>
            <a:off x="2362200" y="13692387"/>
            <a:ext cx="6477000" cy="42229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a:extLst>
              <a:ext uri="{FF2B5EF4-FFF2-40B4-BE49-F238E27FC236}">
                <a16:creationId xmlns:a16="http://schemas.microsoft.com/office/drawing/2014/main" id="{0DF21C5B-7F3A-78ED-3DF1-7D7CDA5906D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2413" t="11" r="13910" b="-11"/>
          <a:stretch>
            <a:fillRect/>
          </a:stretch>
        </p:blipFill>
        <p:spPr bwMode="auto">
          <a:xfrm>
            <a:off x="2362200" y="17562677"/>
            <a:ext cx="6477000" cy="381142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B211815-48ED-DF00-F76D-950CC56DAE39}"/>
              </a:ext>
            </a:extLst>
          </p:cNvPr>
          <p:cNvSpPr txBox="1"/>
          <p:nvPr/>
        </p:nvSpPr>
        <p:spPr>
          <a:xfrm>
            <a:off x="10005142" y="14446717"/>
            <a:ext cx="5814420" cy="1384995"/>
          </a:xfrm>
          <a:prstGeom prst="rect">
            <a:avLst/>
          </a:prstGeom>
          <a:noFill/>
        </p:spPr>
        <p:txBody>
          <a:bodyPr wrap="square">
            <a:spAutoFit/>
          </a:bodyPr>
          <a:lstStyle/>
          <a:p>
            <a:pPr marL="457200" indent="-457200" rtl="0">
              <a:buFont typeface="Arial" panose="020B0604020202020204" pitchFamily="34" charset="0"/>
              <a:buChar char="•"/>
            </a:pPr>
            <a:r>
              <a:rPr lang="vi-VN" sz="2800" b="0" i="0" u="none" strike="noStrike" dirty="0">
                <a:solidFill>
                  <a:srgbClr val="639691"/>
                </a:solidFill>
                <a:effectLst/>
                <a:latin typeface="Arial" panose="020B0604020202020204" pitchFamily="34" charset="0"/>
              </a:rPr>
              <a:t>Sau khi nhấn đặt lịch tour ngay, người dùng sẽ được trỏ đến trang tour của tôi</a:t>
            </a:r>
            <a:endParaRPr lang="en-US" sz="2800" dirty="0">
              <a:solidFill>
                <a:srgbClr val="639691"/>
              </a:solidFill>
              <a:latin typeface="Arial" panose="020B0604020202020204" pitchFamily="34" charset="0"/>
            </a:endParaRPr>
          </a:p>
        </p:txBody>
      </p:sp>
      <p:sp>
        <p:nvSpPr>
          <p:cNvPr id="20" name="TextBox 19">
            <a:extLst>
              <a:ext uri="{FF2B5EF4-FFF2-40B4-BE49-F238E27FC236}">
                <a16:creationId xmlns:a16="http://schemas.microsoft.com/office/drawing/2014/main" id="{35E139F8-EB4E-1AAA-266B-8B2580412374}"/>
              </a:ext>
            </a:extLst>
          </p:cNvPr>
          <p:cNvSpPr txBox="1"/>
          <p:nvPr/>
        </p:nvSpPr>
        <p:spPr>
          <a:xfrm>
            <a:off x="10005142" y="17064413"/>
            <a:ext cx="5814420" cy="2677656"/>
          </a:xfrm>
          <a:prstGeom prst="rect">
            <a:avLst/>
          </a:prstGeom>
          <a:noFill/>
        </p:spPr>
        <p:txBody>
          <a:bodyPr wrap="square">
            <a:spAutoFit/>
          </a:bodyPr>
          <a:lstStyle/>
          <a:p>
            <a:pPr marL="457200" indent="-457200">
              <a:buFont typeface="Arial" panose="020B0604020202020204" pitchFamily="34" charset="0"/>
              <a:buChar char="•"/>
            </a:pPr>
            <a:r>
              <a:rPr lang="vi-VN" sz="2800" dirty="0">
                <a:solidFill>
                  <a:srgbClr val="639691"/>
                </a:solidFill>
              </a:rPr>
              <a:t>Người dùng nhập những thông tin cần thiết về chuyến đi và xác nhận đặt lịch, sau khi đặt thành công bên hướng dẫn viên sẽ nhận được thông tin và hỗ trợ cho chuyến đi đó</a:t>
            </a:r>
            <a:r>
              <a:rPr lang="en-US" sz="2800" dirty="0">
                <a:solidFill>
                  <a:srgbClr val="639691"/>
                </a:solidFill>
                <a:latin typeface="Arial" panose="020B0604020202020204" pitchFamily="34" charset="0"/>
              </a:rPr>
              <a:t>.</a:t>
            </a:r>
            <a:endParaRPr lang="vi-VN" sz="2800" dirty="0">
              <a:solidFill>
                <a:srgbClr val="639691"/>
              </a:solidFill>
            </a:endParaRPr>
          </a:p>
        </p:txBody>
      </p:sp>
    </p:spTree>
    <p:extLst>
      <p:ext uri="{BB962C8B-B14F-4D97-AF65-F5344CB8AC3E}">
        <p14:creationId xmlns:p14="http://schemas.microsoft.com/office/powerpoint/2010/main" val="2928194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E5ADC3A9-1E70-42BA-8956-99B420DD8C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060F567-5A2D-79BF-5568-E40CAF626183}"/>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1C6E3B14-0969-9FFF-0346-B6C40F0ABD6E}"/>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88ED491-0957-6E65-52EA-1FFEEE31C001}"/>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BBA815B7-F0B4-3763-4BE3-5C4E61449700}"/>
              </a:ext>
            </a:extLst>
          </p:cNvPr>
          <p:cNvGrpSpPr/>
          <p:nvPr/>
        </p:nvGrpSpPr>
        <p:grpSpPr>
          <a:xfrm>
            <a:off x="1404878" y="1028700"/>
            <a:ext cx="16230600" cy="9448800"/>
            <a:chOff x="0" y="0"/>
            <a:chExt cx="4274726" cy="2167467"/>
          </a:xfrm>
        </p:grpSpPr>
        <p:sp>
          <p:nvSpPr>
            <p:cNvPr id="6" name="Freeform 6">
              <a:extLst>
                <a:ext uri="{FF2B5EF4-FFF2-40B4-BE49-F238E27FC236}">
                  <a16:creationId xmlns:a16="http://schemas.microsoft.com/office/drawing/2014/main" id="{5F0610C4-F483-33E7-4DF9-EFBE45ED1CAF}"/>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a:extLst>
                <a:ext uri="{FF2B5EF4-FFF2-40B4-BE49-F238E27FC236}">
                  <a16:creationId xmlns:a16="http://schemas.microsoft.com/office/drawing/2014/main" id="{EBF3A01C-D774-0B37-0DCF-7C1F61E4C1C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A8BAE179-9E19-635B-0C49-BEB627EDB08B}"/>
              </a:ext>
            </a:extLst>
          </p:cNvPr>
          <p:cNvSpPr/>
          <p:nvPr/>
        </p:nvSpPr>
        <p:spPr>
          <a:xfrm>
            <a:off x="13463942" y="9258300"/>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a:extLst>
              <a:ext uri="{FF2B5EF4-FFF2-40B4-BE49-F238E27FC236}">
                <a16:creationId xmlns:a16="http://schemas.microsoft.com/office/drawing/2014/main" id="{FC3996C2-5AE0-5C26-51B5-D26BC83F523F}"/>
              </a:ext>
            </a:extLst>
          </p:cNvPr>
          <p:cNvSpPr/>
          <p:nvPr/>
        </p:nvSpPr>
        <p:spPr>
          <a:xfrm rot="-339434" flipH="1">
            <a:off x="324473" y="4090987"/>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FCEB143B-AA9A-8049-6FEF-A4921C37CE5F}"/>
              </a:ext>
            </a:extLst>
          </p:cNvPr>
          <p:cNvSpPr/>
          <p:nvPr/>
        </p:nvSpPr>
        <p:spPr>
          <a:xfrm>
            <a:off x="16297743" y="1028700"/>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0" name="TextBox 22">
            <a:extLst>
              <a:ext uri="{FF2B5EF4-FFF2-40B4-BE49-F238E27FC236}">
                <a16:creationId xmlns:a16="http://schemas.microsoft.com/office/drawing/2014/main" id="{F3853D6F-13AD-6F83-EA2B-9247AD1BF98D}"/>
              </a:ext>
            </a:extLst>
          </p:cNvPr>
          <p:cNvSpPr txBox="1"/>
          <p:nvPr/>
        </p:nvSpPr>
        <p:spPr>
          <a:xfrm>
            <a:off x="2514600" y="1357630"/>
            <a:ext cx="14153038" cy="738664"/>
          </a:xfrm>
          <a:prstGeom prst="rect">
            <a:avLst/>
          </a:prstGeom>
        </p:spPr>
        <p:txBody>
          <a:bodyPr wrap="square" lIns="0" tIns="0" rIns="0" bIns="0" rtlCol="0" anchor="t">
            <a:spAutoFit/>
          </a:bodyPr>
          <a:lstStyle/>
          <a:p>
            <a:pPr algn="ctr"/>
            <a:r>
              <a:rPr lang="vi-VN" sz="4800" dirty="0">
                <a:solidFill>
                  <a:srgbClr val="639691"/>
                </a:solidFill>
                <a:latin typeface="Alegreya Sans Bold" panose="020B0604020202020204" charset="0"/>
              </a:rPr>
              <a:t>Trang </a:t>
            </a:r>
            <a:r>
              <a:rPr lang="en-US" sz="4800" dirty="0">
                <a:solidFill>
                  <a:srgbClr val="639691"/>
                </a:solidFill>
                <a:latin typeface="Alegreya Sans Bold" panose="020B0604020202020204" charset="0"/>
              </a:rPr>
              <a:t>tour </a:t>
            </a:r>
            <a:r>
              <a:rPr lang="en-US" sz="4800" dirty="0" err="1">
                <a:solidFill>
                  <a:srgbClr val="639691"/>
                </a:solidFill>
                <a:latin typeface="Alegreya Sans Bold" panose="020B0604020202020204" charset="0"/>
              </a:rPr>
              <a:t>của</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tôi</a:t>
            </a:r>
            <a:endParaRPr lang="en-US" sz="4800" dirty="0">
              <a:solidFill>
                <a:srgbClr val="639691"/>
              </a:solidFill>
              <a:latin typeface="Alegreya Sans Bold" panose="020B0604020202020204" charset="0"/>
            </a:endParaRPr>
          </a:p>
        </p:txBody>
      </p:sp>
      <p:pic>
        <p:nvPicPr>
          <p:cNvPr id="1030" name="Picture 6">
            <a:extLst>
              <a:ext uri="{FF2B5EF4-FFF2-40B4-BE49-F238E27FC236}">
                <a16:creationId xmlns:a16="http://schemas.microsoft.com/office/drawing/2014/main" id="{E42C7886-82D5-3C5C-F756-D98378C0CA9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097" t="1588" r="13938"/>
          <a:stretch>
            <a:fillRect/>
          </a:stretch>
        </p:blipFill>
        <p:spPr bwMode="auto">
          <a:xfrm>
            <a:off x="2362200" y="2262386"/>
            <a:ext cx="6477000" cy="42229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1FDA1E8-C3B2-D4BF-5E40-804FE9B53C9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2413" t="11" r="13910" b="-11"/>
          <a:stretch>
            <a:fillRect/>
          </a:stretch>
        </p:blipFill>
        <p:spPr bwMode="auto">
          <a:xfrm>
            <a:off x="2362200" y="6132676"/>
            <a:ext cx="6477000" cy="38114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F7BC327-5D1C-5FC1-12C8-58C3D34A4A3A}"/>
              </a:ext>
            </a:extLst>
          </p:cNvPr>
          <p:cNvSpPr txBox="1"/>
          <p:nvPr/>
        </p:nvSpPr>
        <p:spPr>
          <a:xfrm>
            <a:off x="10005142" y="3016716"/>
            <a:ext cx="5814420" cy="1384995"/>
          </a:xfrm>
          <a:prstGeom prst="rect">
            <a:avLst/>
          </a:prstGeom>
          <a:noFill/>
        </p:spPr>
        <p:txBody>
          <a:bodyPr wrap="square">
            <a:spAutoFit/>
          </a:bodyPr>
          <a:lstStyle/>
          <a:p>
            <a:pPr marL="457200" indent="-457200" rtl="0">
              <a:buFont typeface="Arial" panose="020B0604020202020204" pitchFamily="34" charset="0"/>
              <a:buChar char="•"/>
            </a:pPr>
            <a:r>
              <a:rPr lang="vi-VN" sz="2800" b="0" i="0" u="none" strike="noStrike" dirty="0">
                <a:solidFill>
                  <a:srgbClr val="639691"/>
                </a:solidFill>
                <a:effectLst/>
                <a:latin typeface="Arial" panose="020B0604020202020204" pitchFamily="34" charset="0"/>
              </a:rPr>
              <a:t>Sau khi nhấn đặt lịch tour ngay, người dùng sẽ được trỏ đến trang tour của tôi</a:t>
            </a:r>
            <a:endParaRPr lang="en-US" sz="2800" dirty="0">
              <a:solidFill>
                <a:srgbClr val="639691"/>
              </a:solidFill>
              <a:latin typeface="Arial" panose="020B0604020202020204" pitchFamily="34" charset="0"/>
            </a:endParaRPr>
          </a:p>
        </p:txBody>
      </p:sp>
      <p:sp>
        <p:nvSpPr>
          <p:cNvPr id="18" name="TextBox 17">
            <a:extLst>
              <a:ext uri="{FF2B5EF4-FFF2-40B4-BE49-F238E27FC236}">
                <a16:creationId xmlns:a16="http://schemas.microsoft.com/office/drawing/2014/main" id="{872681B1-568C-8EF3-690F-A08BE5D9E3FA}"/>
              </a:ext>
            </a:extLst>
          </p:cNvPr>
          <p:cNvSpPr txBox="1"/>
          <p:nvPr/>
        </p:nvSpPr>
        <p:spPr>
          <a:xfrm>
            <a:off x="10005142" y="5634412"/>
            <a:ext cx="5814420" cy="2677656"/>
          </a:xfrm>
          <a:prstGeom prst="rect">
            <a:avLst/>
          </a:prstGeom>
          <a:noFill/>
        </p:spPr>
        <p:txBody>
          <a:bodyPr wrap="square">
            <a:spAutoFit/>
          </a:bodyPr>
          <a:lstStyle/>
          <a:p>
            <a:pPr marL="457200" indent="-457200">
              <a:buFont typeface="Arial" panose="020B0604020202020204" pitchFamily="34" charset="0"/>
              <a:buChar char="•"/>
            </a:pPr>
            <a:r>
              <a:rPr lang="vi-VN" sz="2800" dirty="0">
                <a:solidFill>
                  <a:srgbClr val="639691"/>
                </a:solidFill>
              </a:rPr>
              <a:t>Người dùng nhập những thông tin cần thiết về chuyến đi và xác nhận đặt lịch, sau khi đặt thành công bên hướng dẫn viên sẽ nhận được thông tin và hỗ trợ cho chuyến đi đó</a:t>
            </a:r>
            <a:r>
              <a:rPr lang="en-US" sz="2800" dirty="0">
                <a:solidFill>
                  <a:srgbClr val="639691"/>
                </a:solidFill>
                <a:latin typeface="Arial" panose="020B0604020202020204" pitchFamily="34" charset="0"/>
              </a:rPr>
              <a:t>.</a:t>
            </a:r>
            <a:endParaRPr lang="vi-VN" sz="2800" dirty="0">
              <a:solidFill>
                <a:srgbClr val="639691"/>
              </a:solidFill>
            </a:endParaRPr>
          </a:p>
        </p:txBody>
      </p:sp>
      <p:sp>
        <p:nvSpPr>
          <p:cNvPr id="11" name="TextBox 22">
            <a:extLst>
              <a:ext uri="{FF2B5EF4-FFF2-40B4-BE49-F238E27FC236}">
                <a16:creationId xmlns:a16="http://schemas.microsoft.com/office/drawing/2014/main" id="{F5BCADDA-BCE4-A959-B506-F0DEDAF8EB6F}"/>
              </a:ext>
            </a:extLst>
          </p:cNvPr>
          <p:cNvSpPr txBox="1"/>
          <p:nvPr/>
        </p:nvSpPr>
        <p:spPr>
          <a:xfrm>
            <a:off x="2514600" y="-8801100"/>
            <a:ext cx="14153038" cy="738664"/>
          </a:xfrm>
          <a:prstGeom prst="rect">
            <a:avLst/>
          </a:prstGeom>
        </p:spPr>
        <p:txBody>
          <a:bodyPr wrap="square" lIns="0" tIns="0" rIns="0" bIns="0" rtlCol="0" anchor="t">
            <a:spAutoFit/>
          </a:bodyPr>
          <a:lstStyle/>
          <a:p>
            <a:pPr algn="ctr"/>
            <a:r>
              <a:rPr lang="vi-VN" sz="4800" dirty="0">
                <a:solidFill>
                  <a:srgbClr val="639691"/>
                </a:solidFill>
                <a:latin typeface="Alegreya Sans Bold" panose="020B0604020202020204" charset="0"/>
              </a:rPr>
              <a:t>Trang thông tin hướng dẫn viên</a:t>
            </a:r>
            <a:endParaRPr lang="vi-VN" sz="8000" b="1" dirty="0">
              <a:solidFill>
                <a:srgbClr val="639691"/>
              </a:solidFill>
              <a:latin typeface="Alegreya Sans"/>
              <a:ea typeface="Alegreya Sans"/>
              <a:cs typeface="Alegreya Sans"/>
              <a:sym typeface="Alegreya Sans"/>
            </a:endParaRPr>
          </a:p>
        </p:txBody>
      </p:sp>
      <p:sp>
        <p:nvSpPr>
          <p:cNvPr id="12" name="TextBox 11">
            <a:extLst>
              <a:ext uri="{FF2B5EF4-FFF2-40B4-BE49-F238E27FC236}">
                <a16:creationId xmlns:a16="http://schemas.microsoft.com/office/drawing/2014/main" id="{F547A3F4-89AF-EC37-8DD3-C1959E9977FF}"/>
              </a:ext>
            </a:extLst>
          </p:cNvPr>
          <p:cNvSpPr txBox="1"/>
          <p:nvPr/>
        </p:nvSpPr>
        <p:spPr>
          <a:xfrm>
            <a:off x="3114670" y="-1710374"/>
            <a:ext cx="7043034" cy="1384995"/>
          </a:xfrm>
          <a:prstGeom prst="rect">
            <a:avLst/>
          </a:prstGeom>
          <a:noFill/>
        </p:spPr>
        <p:txBody>
          <a:bodyPr wrap="square">
            <a:spAutoFit/>
          </a:bodyPr>
          <a:lstStyle/>
          <a:p>
            <a:pPr rtl="0">
              <a:buNone/>
            </a:pPr>
            <a:r>
              <a:rPr lang="vi-VN" sz="2800" b="0" i="0" u="none" strike="noStrike" dirty="0">
                <a:solidFill>
                  <a:srgbClr val="639691"/>
                </a:solidFill>
                <a:effectLst/>
                <a:latin typeface="Arial" panose="020B0604020202020204" pitchFamily="34" charset="0"/>
              </a:rPr>
              <a:t>Người dùng nhấn xem </a:t>
            </a:r>
            <a:r>
              <a:rPr lang="vi-VN" sz="2800" b="0" i="0" u="none" strike="noStrike" dirty="0">
                <a:solidFill>
                  <a:srgbClr val="639691"/>
                </a:solidFill>
                <a:effectLst/>
                <a:latin typeface="Arial" panose="020B0604020202020204" pitchFamily="34" charset="0"/>
                <a:sym typeface="Wingdings" panose="05000000000000000000" pitchFamily="2" charset="2"/>
              </a:rPr>
              <a:t> </a:t>
            </a:r>
            <a:r>
              <a:rPr lang="vi-VN" sz="2800" b="0" i="0" u="none" strike="noStrike" dirty="0">
                <a:solidFill>
                  <a:srgbClr val="639691"/>
                </a:solidFill>
                <a:effectLst/>
                <a:latin typeface="Arial" panose="020B0604020202020204" pitchFamily="34" charset="0"/>
              </a:rPr>
              <a:t>chi tiết và đặt tour sẽ xuất hiện thông tin chi tiết của hướng dẫn viên đó </a:t>
            </a:r>
          </a:p>
        </p:txBody>
      </p:sp>
      <p:pic>
        <p:nvPicPr>
          <p:cNvPr id="13" name="Picture 2">
            <a:extLst>
              <a:ext uri="{FF2B5EF4-FFF2-40B4-BE49-F238E27FC236}">
                <a16:creationId xmlns:a16="http://schemas.microsoft.com/office/drawing/2014/main" id="{2FEDEFFD-46DF-282C-8F07-3D0D3108B3C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860" t="1201" r="2930"/>
          <a:stretch>
            <a:fillRect/>
          </a:stretch>
        </p:blipFill>
        <p:spPr bwMode="auto">
          <a:xfrm>
            <a:off x="3028258" y="-7944239"/>
            <a:ext cx="7043034" cy="3581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116D9BBB-0648-C686-86D6-0C05BFBA241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706" t="5577" r="2783"/>
          <a:stretch>
            <a:fillRect/>
          </a:stretch>
        </p:blipFill>
        <p:spPr bwMode="auto">
          <a:xfrm>
            <a:off x="3009931" y="-5036731"/>
            <a:ext cx="7043034" cy="30534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51F78FBC-6B09-DA9C-ED0F-4F67DA19C5B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666" t="1978" r="4676" b="2294"/>
          <a:stretch>
            <a:fillRect/>
          </a:stretch>
        </p:blipFill>
        <p:spPr bwMode="auto">
          <a:xfrm>
            <a:off x="11013836" y="-7679358"/>
            <a:ext cx="3810000" cy="563900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60FF0E6-23A5-AE3B-5D2C-B77061C999DF}"/>
              </a:ext>
            </a:extLst>
          </p:cNvPr>
          <p:cNvSpPr txBox="1"/>
          <p:nvPr/>
        </p:nvSpPr>
        <p:spPr>
          <a:xfrm>
            <a:off x="11013836" y="-1494931"/>
            <a:ext cx="4863813" cy="954107"/>
          </a:xfrm>
          <a:prstGeom prst="rect">
            <a:avLst/>
          </a:prstGeom>
          <a:noFill/>
        </p:spPr>
        <p:txBody>
          <a:bodyPr wrap="square">
            <a:spAutoFit/>
          </a:bodyPr>
          <a:lstStyle/>
          <a:p>
            <a:pPr rtl="0">
              <a:buNone/>
            </a:pPr>
            <a:r>
              <a:rPr lang="vi-VN" sz="2800" b="0" i="0" u="none" strike="noStrike" dirty="0">
                <a:solidFill>
                  <a:srgbClr val="639691"/>
                </a:solidFill>
                <a:effectLst/>
                <a:latin typeface="Arial" panose="020B0604020202020204" pitchFamily="34" charset="0"/>
              </a:rPr>
              <a:t>Người dùng có thể chat với hướng dẫn viên</a:t>
            </a:r>
          </a:p>
        </p:txBody>
      </p:sp>
      <p:sp>
        <p:nvSpPr>
          <p:cNvPr id="24" name="TextBox 22">
            <a:extLst>
              <a:ext uri="{FF2B5EF4-FFF2-40B4-BE49-F238E27FC236}">
                <a16:creationId xmlns:a16="http://schemas.microsoft.com/office/drawing/2014/main" id="{4EE0B796-411D-BF07-46A3-C6DDE3F95666}"/>
              </a:ext>
            </a:extLst>
          </p:cNvPr>
          <p:cNvSpPr txBox="1"/>
          <p:nvPr/>
        </p:nvSpPr>
        <p:spPr>
          <a:xfrm>
            <a:off x="2093390" y="12286810"/>
            <a:ext cx="14153038" cy="738664"/>
          </a:xfrm>
          <a:prstGeom prst="rect">
            <a:avLst/>
          </a:prstGeom>
        </p:spPr>
        <p:txBody>
          <a:bodyPr wrap="square" lIns="0" tIns="0" rIns="0" bIns="0" rtlCol="0" anchor="t">
            <a:spAutoFit/>
          </a:bodyPr>
          <a:lstStyle/>
          <a:p>
            <a:pPr algn="ctr"/>
            <a:r>
              <a:rPr lang="en-US" sz="4800" dirty="0">
                <a:solidFill>
                  <a:srgbClr val="639691"/>
                </a:solidFill>
                <a:latin typeface="Alegreya Sans Bold" panose="020B0604020202020204" charset="0"/>
              </a:rPr>
              <a:t>Thanh </a:t>
            </a:r>
            <a:r>
              <a:rPr lang="en-US" sz="4800" dirty="0" err="1">
                <a:solidFill>
                  <a:srgbClr val="639691"/>
                </a:solidFill>
                <a:latin typeface="Alegreya Sans Bold" panose="020B0604020202020204" charset="0"/>
              </a:rPr>
              <a:t>toán</a:t>
            </a:r>
            <a:endParaRPr lang="en-US" sz="4800" dirty="0">
              <a:solidFill>
                <a:srgbClr val="639691"/>
              </a:solidFill>
              <a:latin typeface="Alegreya Sans Bold" panose="020B0604020202020204" charset="0"/>
            </a:endParaRPr>
          </a:p>
        </p:txBody>
      </p:sp>
      <p:pic>
        <p:nvPicPr>
          <p:cNvPr id="25" name="Picture 2">
            <a:extLst>
              <a:ext uri="{FF2B5EF4-FFF2-40B4-BE49-F238E27FC236}">
                <a16:creationId xmlns:a16="http://schemas.microsoft.com/office/drawing/2014/main" id="{9B61D154-781B-7191-3B83-16BFF03E72E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9912" t="1396" r="11315"/>
          <a:stretch>
            <a:fillRect/>
          </a:stretch>
        </p:blipFill>
        <p:spPr bwMode="auto">
          <a:xfrm>
            <a:off x="1404878" y="13088035"/>
            <a:ext cx="11733376" cy="722166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7122436-D75F-E9E0-7EEE-CB5E0B3E9289}"/>
              </a:ext>
            </a:extLst>
          </p:cNvPr>
          <p:cNvSpPr txBox="1"/>
          <p:nvPr/>
        </p:nvSpPr>
        <p:spPr>
          <a:xfrm>
            <a:off x="13283972" y="13941473"/>
            <a:ext cx="3924344" cy="1815882"/>
          </a:xfrm>
          <a:prstGeom prst="rect">
            <a:avLst/>
          </a:prstGeom>
          <a:noFill/>
        </p:spPr>
        <p:txBody>
          <a:bodyPr wrap="square">
            <a:spAutoFit/>
          </a:bodyPr>
          <a:lstStyle/>
          <a:p>
            <a:pPr marL="457200" indent="-457200" rtl="0">
              <a:buFont typeface="Arial" panose="020B0604020202020204" pitchFamily="34" charset="0"/>
              <a:buChar char="•"/>
            </a:pPr>
            <a:r>
              <a:rPr lang="vi-VN" sz="2800" b="0" i="0" u="none" strike="noStrike" dirty="0">
                <a:solidFill>
                  <a:srgbClr val="639691"/>
                </a:solidFill>
                <a:effectLst/>
                <a:latin typeface="Arial" panose="020B0604020202020204" pitchFamily="34" charset="0"/>
              </a:rPr>
              <a:t>Sau khi xác nhận đặt lịch xong , người dùng được dẫn đến trang thanh toán</a:t>
            </a:r>
            <a:endParaRPr lang="en-US" sz="2800" b="0" i="0" u="none" strike="noStrike" dirty="0">
              <a:solidFill>
                <a:srgbClr val="639691"/>
              </a:solidFill>
              <a:effectLst/>
              <a:latin typeface="Arial" panose="020B0604020202020204" pitchFamily="34" charset="0"/>
            </a:endParaRPr>
          </a:p>
        </p:txBody>
      </p:sp>
      <p:sp>
        <p:nvSpPr>
          <p:cNvPr id="27" name="TextBox 26">
            <a:extLst>
              <a:ext uri="{FF2B5EF4-FFF2-40B4-BE49-F238E27FC236}">
                <a16:creationId xmlns:a16="http://schemas.microsoft.com/office/drawing/2014/main" id="{33DC4EBE-13E2-AA3C-C7C5-32325314DF60}"/>
              </a:ext>
            </a:extLst>
          </p:cNvPr>
          <p:cNvSpPr txBox="1"/>
          <p:nvPr/>
        </p:nvSpPr>
        <p:spPr>
          <a:xfrm>
            <a:off x="13283971" y="15860876"/>
            <a:ext cx="3625059" cy="4401205"/>
          </a:xfrm>
          <a:prstGeom prst="rect">
            <a:avLst/>
          </a:prstGeom>
          <a:noFill/>
        </p:spPr>
        <p:txBody>
          <a:bodyPr wrap="square">
            <a:spAutoFit/>
          </a:bodyPr>
          <a:lstStyle/>
          <a:p>
            <a:pPr marL="457200" indent="-457200" rtl="0">
              <a:buFont typeface="Arial" panose="020B0604020202020204" pitchFamily="34" charset="0"/>
              <a:buChar char="•"/>
            </a:pPr>
            <a:endParaRPr lang="vi-VN" sz="2800" b="0" i="0" u="none" strike="noStrike" dirty="0">
              <a:solidFill>
                <a:srgbClr val="639691"/>
              </a:solidFill>
              <a:effectLst/>
              <a:latin typeface="Arial" panose="020B0604020202020204" pitchFamily="34" charset="0"/>
            </a:endParaRPr>
          </a:p>
          <a:p>
            <a:pPr marL="457200" indent="-457200" rtl="0">
              <a:buFont typeface="Arial" panose="020B0604020202020204" pitchFamily="34" charset="0"/>
              <a:buChar char="•"/>
            </a:pPr>
            <a:r>
              <a:rPr lang="vi-VN" sz="2800" b="0" i="0" u="none" strike="noStrike" dirty="0">
                <a:solidFill>
                  <a:srgbClr val="639691"/>
                </a:solidFill>
                <a:effectLst/>
                <a:latin typeface="Arial" panose="020B0604020202020204" pitchFamily="34" charset="0"/>
              </a:rPr>
              <a:t>Có 3 phương thức thanh toán linh hoạt</a:t>
            </a:r>
            <a:endParaRPr lang="en-US" sz="2800" b="0" i="0" u="none" strike="noStrike" dirty="0">
              <a:solidFill>
                <a:srgbClr val="639691"/>
              </a:solidFill>
              <a:effectLst/>
              <a:latin typeface="Arial" panose="020B0604020202020204" pitchFamily="34" charset="0"/>
            </a:endParaRPr>
          </a:p>
          <a:p>
            <a:pPr marL="457200" indent="-457200" rtl="0">
              <a:buFont typeface="Arial" panose="020B0604020202020204" pitchFamily="34" charset="0"/>
              <a:buChar char="•"/>
            </a:pPr>
            <a:endParaRPr lang="en-US" sz="2800" dirty="0">
              <a:solidFill>
                <a:srgbClr val="639691"/>
              </a:solidFill>
              <a:latin typeface="Arial" panose="020B0604020202020204" pitchFamily="34" charset="0"/>
            </a:endParaRPr>
          </a:p>
          <a:p>
            <a:pPr marL="457200" indent="-457200" rtl="0">
              <a:buFont typeface="Arial" panose="020B0604020202020204" pitchFamily="34" charset="0"/>
              <a:buChar char="•"/>
            </a:pPr>
            <a:endParaRPr lang="en-US" sz="2800" b="0" i="0" u="none" strike="noStrike" dirty="0">
              <a:solidFill>
                <a:srgbClr val="639691"/>
              </a:solidFill>
              <a:effectLst/>
              <a:latin typeface="Arial" panose="020B0604020202020204" pitchFamily="34" charset="0"/>
            </a:endParaRPr>
          </a:p>
          <a:p>
            <a:pPr marL="457200" indent="-457200" rtl="0">
              <a:buFont typeface="Arial" panose="020B0604020202020204" pitchFamily="34" charset="0"/>
              <a:buChar char="•"/>
            </a:pPr>
            <a:r>
              <a:rPr lang="en-US" sz="2800" dirty="0">
                <a:solidFill>
                  <a:srgbClr val="639691"/>
                </a:solidFill>
                <a:latin typeface="Arial" panose="020B0604020202020204" pitchFamily="34" charset="0"/>
              </a:rPr>
              <a:t>T</a:t>
            </a:r>
            <a:r>
              <a:rPr lang="vi-VN" sz="2800" b="0" i="0" u="none" strike="noStrike" dirty="0">
                <a:solidFill>
                  <a:srgbClr val="639691"/>
                </a:solidFill>
                <a:effectLst/>
                <a:latin typeface="Arial" panose="020B0604020202020204" pitchFamily="34" charset="0"/>
              </a:rPr>
              <a:t>hông tin về chuyến đi được tóm gọn ngay bên phải màn hình</a:t>
            </a:r>
          </a:p>
        </p:txBody>
      </p:sp>
    </p:spTree>
    <p:extLst>
      <p:ext uri="{BB962C8B-B14F-4D97-AF65-F5344CB8AC3E}">
        <p14:creationId xmlns:p14="http://schemas.microsoft.com/office/powerpoint/2010/main" val="705239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3E10E2C6-6C38-4417-24CF-092BC24213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3F0617-C0A3-4870-241B-9DA69D92036F}"/>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E6ADC39-7127-5CB9-4A64-4BF18EB190A0}"/>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F2FE1519-2D1E-4897-6335-C8D07E256D69}"/>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C1537CF8-9AD5-4C46-2912-EF93D67BBBA8}"/>
              </a:ext>
            </a:extLst>
          </p:cNvPr>
          <p:cNvGrpSpPr/>
          <p:nvPr/>
        </p:nvGrpSpPr>
        <p:grpSpPr>
          <a:xfrm>
            <a:off x="1447800" y="1028804"/>
            <a:ext cx="16230600" cy="9448800"/>
            <a:chOff x="0" y="0"/>
            <a:chExt cx="4274726" cy="2167467"/>
          </a:xfrm>
        </p:grpSpPr>
        <p:sp>
          <p:nvSpPr>
            <p:cNvPr id="6" name="Freeform 6">
              <a:extLst>
                <a:ext uri="{FF2B5EF4-FFF2-40B4-BE49-F238E27FC236}">
                  <a16:creationId xmlns:a16="http://schemas.microsoft.com/office/drawing/2014/main" id="{57D8DFBC-D0B8-C74D-63F9-539DECCC1223}"/>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a:extLst>
                <a:ext uri="{FF2B5EF4-FFF2-40B4-BE49-F238E27FC236}">
                  <a16:creationId xmlns:a16="http://schemas.microsoft.com/office/drawing/2014/main" id="{B0659029-B97E-77A6-F879-75BC1E2DF5EE}"/>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9C3DAFFF-C294-9CAF-C55F-FD6E5D645073}"/>
              </a:ext>
            </a:extLst>
          </p:cNvPr>
          <p:cNvSpPr/>
          <p:nvPr/>
        </p:nvSpPr>
        <p:spPr>
          <a:xfrm>
            <a:off x="15180906" y="9639508"/>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a:extLst>
              <a:ext uri="{FF2B5EF4-FFF2-40B4-BE49-F238E27FC236}">
                <a16:creationId xmlns:a16="http://schemas.microsoft.com/office/drawing/2014/main" id="{300F9F91-16E1-7F86-BD11-8AC1F46819B4}"/>
              </a:ext>
            </a:extLst>
          </p:cNvPr>
          <p:cNvSpPr/>
          <p:nvPr/>
        </p:nvSpPr>
        <p:spPr>
          <a:xfrm rot="-339434" flipH="1">
            <a:off x="174740" y="4090987"/>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46357801-A09D-1093-4F11-79733D5F0267}"/>
              </a:ext>
            </a:extLst>
          </p:cNvPr>
          <p:cNvSpPr/>
          <p:nvPr/>
        </p:nvSpPr>
        <p:spPr>
          <a:xfrm>
            <a:off x="17020962" y="154104"/>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dirty="0"/>
          </a:p>
        </p:txBody>
      </p:sp>
      <p:sp>
        <p:nvSpPr>
          <p:cNvPr id="10" name="TextBox 22">
            <a:extLst>
              <a:ext uri="{FF2B5EF4-FFF2-40B4-BE49-F238E27FC236}">
                <a16:creationId xmlns:a16="http://schemas.microsoft.com/office/drawing/2014/main" id="{59D50DF4-1399-DFD5-04D1-1FBEC2215EAF}"/>
              </a:ext>
            </a:extLst>
          </p:cNvPr>
          <p:cNvSpPr txBox="1"/>
          <p:nvPr/>
        </p:nvSpPr>
        <p:spPr>
          <a:xfrm>
            <a:off x="2443659" y="1045814"/>
            <a:ext cx="14153038" cy="738664"/>
          </a:xfrm>
          <a:prstGeom prst="rect">
            <a:avLst/>
          </a:prstGeom>
        </p:spPr>
        <p:txBody>
          <a:bodyPr wrap="square" lIns="0" tIns="0" rIns="0" bIns="0" rtlCol="0" anchor="t">
            <a:spAutoFit/>
          </a:bodyPr>
          <a:lstStyle/>
          <a:p>
            <a:pPr algn="ctr"/>
            <a:r>
              <a:rPr lang="en-US" sz="4800" dirty="0">
                <a:solidFill>
                  <a:srgbClr val="639691"/>
                </a:solidFill>
                <a:latin typeface="Alegreya Sans Bold" panose="020B0604020202020204" charset="0"/>
              </a:rPr>
              <a:t>Thanh </a:t>
            </a:r>
            <a:r>
              <a:rPr lang="en-US" sz="4800" dirty="0" err="1">
                <a:solidFill>
                  <a:srgbClr val="639691"/>
                </a:solidFill>
                <a:latin typeface="Alegreya Sans Bold" panose="020B0604020202020204" charset="0"/>
              </a:rPr>
              <a:t>toán</a:t>
            </a:r>
            <a:endParaRPr lang="en-US" sz="4800" dirty="0">
              <a:solidFill>
                <a:srgbClr val="639691"/>
              </a:solidFill>
              <a:latin typeface="Alegreya Sans Bold" panose="020B0604020202020204" charset="0"/>
            </a:endParaRPr>
          </a:p>
        </p:txBody>
      </p:sp>
      <p:pic>
        <p:nvPicPr>
          <p:cNvPr id="2050" name="Picture 2">
            <a:extLst>
              <a:ext uri="{FF2B5EF4-FFF2-40B4-BE49-F238E27FC236}">
                <a16:creationId xmlns:a16="http://schemas.microsoft.com/office/drawing/2014/main" id="{84562056-EEFA-D9A0-7B4A-88DFE619695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912" t="1396" r="11315"/>
          <a:stretch>
            <a:fillRect/>
          </a:stretch>
        </p:blipFill>
        <p:spPr bwMode="auto">
          <a:xfrm>
            <a:off x="1755147" y="1847039"/>
            <a:ext cx="11733376" cy="72216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12B4E08-2DF6-99F2-5C65-61C383A71817}"/>
              </a:ext>
            </a:extLst>
          </p:cNvPr>
          <p:cNvSpPr txBox="1"/>
          <p:nvPr/>
        </p:nvSpPr>
        <p:spPr>
          <a:xfrm>
            <a:off x="13634241" y="2700477"/>
            <a:ext cx="3924344" cy="1815882"/>
          </a:xfrm>
          <a:prstGeom prst="rect">
            <a:avLst/>
          </a:prstGeom>
          <a:noFill/>
        </p:spPr>
        <p:txBody>
          <a:bodyPr wrap="square">
            <a:spAutoFit/>
          </a:bodyPr>
          <a:lstStyle/>
          <a:p>
            <a:pPr marL="457200" indent="-457200" rtl="0">
              <a:buFont typeface="Arial" panose="020B0604020202020204" pitchFamily="34" charset="0"/>
              <a:buChar char="•"/>
            </a:pPr>
            <a:r>
              <a:rPr lang="vi-VN" sz="2800" b="0" i="0" u="none" strike="noStrike" dirty="0">
                <a:solidFill>
                  <a:srgbClr val="639691"/>
                </a:solidFill>
                <a:effectLst/>
                <a:latin typeface="Arial" panose="020B0604020202020204" pitchFamily="34" charset="0"/>
              </a:rPr>
              <a:t>Sau khi xác nhận đặt lịch xong , người dùng được dẫn đến trang thanh toán</a:t>
            </a:r>
            <a:endParaRPr lang="en-US" sz="2800" b="0" i="0" u="none" strike="noStrike" dirty="0">
              <a:solidFill>
                <a:srgbClr val="639691"/>
              </a:solidFill>
              <a:effectLst/>
              <a:latin typeface="Arial" panose="020B0604020202020204" pitchFamily="34" charset="0"/>
            </a:endParaRPr>
          </a:p>
        </p:txBody>
      </p:sp>
      <p:sp>
        <p:nvSpPr>
          <p:cNvPr id="17" name="TextBox 16">
            <a:extLst>
              <a:ext uri="{FF2B5EF4-FFF2-40B4-BE49-F238E27FC236}">
                <a16:creationId xmlns:a16="http://schemas.microsoft.com/office/drawing/2014/main" id="{F40E17FF-0475-C887-FBCF-39064E890340}"/>
              </a:ext>
            </a:extLst>
          </p:cNvPr>
          <p:cNvSpPr txBox="1"/>
          <p:nvPr/>
        </p:nvSpPr>
        <p:spPr>
          <a:xfrm>
            <a:off x="13634240" y="4619880"/>
            <a:ext cx="3625059" cy="4401205"/>
          </a:xfrm>
          <a:prstGeom prst="rect">
            <a:avLst/>
          </a:prstGeom>
          <a:noFill/>
        </p:spPr>
        <p:txBody>
          <a:bodyPr wrap="square">
            <a:spAutoFit/>
          </a:bodyPr>
          <a:lstStyle/>
          <a:p>
            <a:pPr marL="457200" indent="-457200" rtl="0">
              <a:buFont typeface="Arial" panose="020B0604020202020204" pitchFamily="34" charset="0"/>
              <a:buChar char="•"/>
            </a:pPr>
            <a:endParaRPr lang="vi-VN" sz="2800" b="0" i="0" u="none" strike="noStrike" dirty="0">
              <a:solidFill>
                <a:srgbClr val="639691"/>
              </a:solidFill>
              <a:effectLst/>
              <a:latin typeface="Arial" panose="020B0604020202020204" pitchFamily="34" charset="0"/>
            </a:endParaRPr>
          </a:p>
          <a:p>
            <a:pPr marL="457200" indent="-457200" rtl="0">
              <a:buFont typeface="Arial" panose="020B0604020202020204" pitchFamily="34" charset="0"/>
              <a:buChar char="•"/>
            </a:pPr>
            <a:r>
              <a:rPr lang="vi-VN" sz="2800" b="0" i="0" u="none" strike="noStrike" dirty="0">
                <a:solidFill>
                  <a:srgbClr val="639691"/>
                </a:solidFill>
                <a:effectLst/>
                <a:latin typeface="Arial" panose="020B0604020202020204" pitchFamily="34" charset="0"/>
              </a:rPr>
              <a:t>Có 3 phương thức thanh toán linh hoạt</a:t>
            </a:r>
            <a:endParaRPr lang="en-US" sz="2800" b="0" i="0" u="none" strike="noStrike" dirty="0">
              <a:solidFill>
                <a:srgbClr val="639691"/>
              </a:solidFill>
              <a:effectLst/>
              <a:latin typeface="Arial" panose="020B0604020202020204" pitchFamily="34" charset="0"/>
            </a:endParaRPr>
          </a:p>
          <a:p>
            <a:pPr marL="457200" indent="-457200" rtl="0">
              <a:buFont typeface="Arial" panose="020B0604020202020204" pitchFamily="34" charset="0"/>
              <a:buChar char="•"/>
            </a:pPr>
            <a:endParaRPr lang="en-US" sz="2800" dirty="0">
              <a:solidFill>
                <a:srgbClr val="639691"/>
              </a:solidFill>
              <a:latin typeface="Arial" panose="020B0604020202020204" pitchFamily="34" charset="0"/>
            </a:endParaRPr>
          </a:p>
          <a:p>
            <a:pPr marL="457200" indent="-457200" rtl="0">
              <a:buFont typeface="Arial" panose="020B0604020202020204" pitchFamily="34" charset="0"/>
              <a:buChar char="•"/>
            </a:pPr>
            <a:endParaRPr lang="en-US" sz="2800" b="0" i="0" u="none" strike="noStrike" dirty="0">
              <a:solidFill>
                <a:srgbClr val="639691"/>
              </a:solidFill>
              <a:effectLst/>
              <a:latin typeface="Arial" panose="020B0604020202020204" pitchFamily="34" charset="0"/>
            </a:endParaRPr>
          </a:p>
          <a:p>
            <a:pPr marL="457200" indent="-457200" rtl="0">
              <a:buFont typeface="Arial" panose="020B0604020202020204" pitchFamily="34" charset="0"/>
              <a:buChar char="•"/>
            </a:pPr>
            <a:r>
              <a:rPr lang="en-US" sz="2800" dirty="0">
                <a:solidFill>
                  <a:srgbClr val="639691"/>
                </a:solidFill>
                <a:latin typeface="Arial" panose="020B0604020202020204" pitchFamily="34" charset="0"/>
              </a:rPr>
              <a:t>T</a:t>
            </a:r>
            <a:r>
              <a:rPr lang="vi-VN" sz="2800" b="0" i="0" u="none" strike="noStrike" dirty="0">
                <a:solidFill>
                  <a:srgbClr val="639691"/>
                </a:solidFill>
                <a:effectLst/>
                <a:latin typeface="Arial" panose="020B0604020202020204" pitchFamily="34" charset="0"/>
              </a:rPr>
              <a:t>hông tin về chuyến đi được tóm gọn ngay bên phải màn hình</a:t>
            </a:r>
          </a:p>
        </p:txBody>
      </p:sp>
      <p:sp>
        <p:nvSpPr>
          <p:cNvPr id="11" name="TextBox 22">
            <a:extLst>
              <a:ext uri="{FF2B5EF4-FFF2-40B4-BE49-F238E27FC236}">
                <a16:creationId xmlns:a16="http://schemas.microsoft.com/office/drawing/2014/main" id="{1690CE14-61D1-CB30-698D-281B4D7C09DE}"/>
              </a:ext>
            </a:extLst>
          </p:cNvPr>
          <p:cNvSpPr txBox="1"/>
          <p:nvPr/>
        </p:nvSpPr>
        <p:spPr>
          <a:xfrm>
            <a:off x="2514600" y="-9334500"/>
            <a:ext cx="14153038" cy="738664"/>
          </a:xfrm>
          <a:prstGeom prst="rect">
            <a:avLst/>
          </a:prstGeom>
        </p:spPr>
        <p:txBody>
          <a:bodyPr wrap="square" lIns="0" tIns="0" rIns="0" bIns="0" rtlCol="0" anchor="t">
            <a:spAutoFit/>
          </a:bodyPr>
          <a:lstStyle/>
          <a:p>
            <a:pPr algn="ctr"/>
            <a:r>
              <a:rPr lang="vi-VN" sz="4800" dirty="0">
                <a:solidFill>
                  <a:srgbClr val="639691"/>
                </a:solidFill>
                <a:latin typeface="Alegreya Sans Bold" panose="020B0604020202020204" charset="0"/>
              </a:rPr>
              <a:t>Trang </a:t>
            </a:r>
            <a:r>
              <a:rPr lang="en-US" sz="4800" dirty="0">
                <a:solidFill>
                  <a:srgbClr val="639691"/>
                </a:solidFill>
                <a:latin typeface="Alegreya Sans Bold" panose="020B0604020202020204" charset="0"/>
              </a:rPr>
              <a:t>tour </a:t>
            </a:r>
            <a:r>
              <a:rPr lang="en-US" sz="4800" dirty="0" err="1">
                <a:solidFill>
                  <a:srgbClr val="639691"/>
                </a:solidFill>
                <a:latin typeface="Alegreya Sans Bold" panose="020B0604020202020204" charset="0"/>
              </a:rPr>
              <a:t>của</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tôi</a:t>
            </a:r>
            <a:endParaRPr lang="en-US" sz="4800" dirty="0">
              <a:solidFill>
                <a:srgbClr val="639691"/>
              </a:solidFill>
              <a:latin typeface="Alegreya Sans Bold" panose="020B0604020202020204" charset="0"/>
            </a:endParaRPr>
          </a:p>
        </p:txBody>
      </p:sp>
      <p:pic>
        <p:nvPicPr>
          <p:cNvPr id="13" name="Picture 6">
            <a:extLst>
              <a:ext uri="{FF2B5EF4-FFF2-40B4-BE49-F238E27FC236}">
                <a16:creationId xmlns:a16="http://schemas.microsoft.com/office/drawing/2014/main" id="{2449C977-40D8-1B32-AFDA-E960F906029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2097" t="1588" r="13938"/>
          <a:stretch>
            <a:fillRect/>
          </a:stretch>
        </p:blipFill>
        <p:spPr bwMode="auto">
          <a:xfrm>
            <a:off x="2362200" y="-8429744"/>
            <a:ext cx="6477000" cy="42229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D38833F7-FAFE-C166-1CED-D669DB47C50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2413" t="11" r="13910" b="-11"/>
          <a:stretch>
            <a:fillRect/>
          </a:stretch>
        </p:blipFill>
        <p:spPr bwMode="auto">
          <a:xfrm>
            <a:off x="2362200" y="-4559454"/>
            <a:ext cx="6477000" cy="381142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9B98CA7-69FF-8644-A488-B37B66A8A232}"/>
              </a:ext>
            </a:extLst>
          </p:cNvPr>
          <p:cNvSpPr txBox="1"/>
          <p:nvPr/>
        </p:nvSpPr>
        <p:spPr>
          <a:xfrm>
            <a:off x="10005142" y="-7675414"/>
            <a:ext cx="5814420" cy="1384995"/>
          </a:xfrm>
          <a:prstGeom prst="rect">
            <a:avLst/>
          </a:prstGeom>
          <a:noFill/>
        </p:spPr>
        <p:txBody>
          <a:bodyPr wrap="square">
            <a:spAutoFit/>
          </a:bodyPr>
          <a:lstStyle/>
          <a:p>
            <a:pPr marL="457200" indent="-457200" rtl="0">
              <a:buFont typeface="Arial" panose="020B0604020202020204" pitchFamily="34" charset="0"/>
              <a:buChar char="•"/>
            </a:pPr>
            <a:r>
              <a:rPr lang="vi-VN" sz="2800" b="0" i="0" u="none" strike="noStrike" dirty="0">
                <a:solidFill>
                  <a:srgbClr val="639691"/>
                </a:solidFill>
                <a:effectLst/>
                <a:latin typeface="Arial" panose="020B0604020202020204" pitchFamily="34" charset="0"/>
              </a:rPr>
              <a:t>Sau khi nhấn đặt lịch tour ngay, người dùng sẽ được trỏ đến trang tour của tôi</a:t>
            </a:r>
            <a:endParaRPr lang="en-US" sz="2800" dirty="0">
              <a:solidFill>
                <a:srgbClr val="639691"/>
              </a:solidFill>
              <a:latin typeface="Arial" panose="020B0604020202020204" pitchFamily="34" charset="0"/>
            </a:endParaRPr>
          </a:p>
        </p:txBody>
      </p:sp>
      <p:sp>
        <p:nvSpPr>
          <p:cNvPr id="18" name="TextBox 17">
            <a:extLst>
              <a:ext uri="{FF2B5EF4-FFF2-40B4-BE49-F238E27FC236}">
                <a16:creationId xmlns:a16="http://schemas.microsoft.com/office/drawing/2014/main" id="{D4005BBE-86C9-46C6-32AB-6557C451E004}"/>
              </a:ext>
            </a:extLst>
          </p:cNvPr>
          <p:cNvSpPr txBox="1"/>
          <p:nvPr/>
        </p:nvSpPr>
        <p:spPr>
          <a:xfrm>
            <a:off x="10005142" y="-5057718"/>
            <a:ext cx="5814420" cy="2677656"/>
          </a:xfrm>
          <a:prstGeom prst="rect">
            <a:avLst/>
          </a:prstGeom>
          <a:noFill/>
        </p:spPr>
        <p:txBody>
          <a:bodyPr wrap="square">
            <a:spAutoFit/>
          </a:bodyPr>
          <a:lstStyle/>
          <a:p>
            <a:pPr marL="457200" indent="-457200">
              <a:buFont typeface="Arial" panose="020B0604020202020204" pitchFamily="34" charset="0"/>
              <a:buChar char="•"/>
            </a:pPr>
            <a:r>
              <a:rPr lang="vi-VN" sz="2800" dirty="0">
                <a:solidFill>
                  <a:srgbClr val="639691"/>
                </a:solidFill>
              </a:rPr>
              <a:t>Người dùng nhập những thông tin cần thiết về chuyến đi và xác nhận đặt lịch, sau khi đặt thành công bên hướng dẫn viên sẽ nhận được thông tin và hỗ trợ cho chuyến đi đó</a:t>
            </a:r>
            <a:r>
              <a:rPr lang="en-US" sz="2800" dirty="0">
                <a:solidFill>
                  <a:srgbClr val="639691"/>
                </a:solidFill>
                <a:latin typeface="Arial" panose="020B0604020202020204" pitchFamily="34" charset="0"/>
              </a:rPr>
              <a:t>.</a:t>
            </a:r>
            <a:endParaRPr lang="vi-VN" sz="2800" dirty="0">
              <a:solidFill>
                <a:srgbClr val="639691"/>
              </a:solidFill>
            </a:endParaRPr>
          </a:p>
        </p:txBody>
      </p:sp>
      <p:sp>
        <p:nvSpPr>
          <p:cNvPr id="19" name="TextBox 21">
            <a:extLst>
              <a:ext uri="{FF2B5EF4-FFF2-40B4-BE49-F238E27FC236}">
                <a16:creationId xmlns:a16="http://schemas.microsoft.com/office/drawing/2014/main" id="{04356D6D-4963-CB16-B255-937F7762CD39}"/>
              </a:ext>
            </a:extLst>
          </p:cNvPr>
          <p:cNvSpPr txBox="1"/>
          <p:nvPr/>
        </p:nvSpPr>
        <p:spPr>
          <a:xfrm>
            <a:off x="19212181" y="614319"/>
            <a:ext cx="6190124" cy="1834733"/>
          </a:xfrm>
          <a:prstGeom prst="rect">
            <a:avLst/>
          </a:prstGeom>
        </p:spPr>
        <p:txBody>
          <a:bodyPr wrap="square" lIns="0" tIns="0" rIns="0" bIns="0" rtlCol="0" anchor="t">
            <a:spAutoFit/>
          </a:bodyPr>
          <a:lstStyle/>
          <a:p>
            <a:pPr marL="0" lvl="0" indent="0" algn="l">
              <a:lnSpc>
                <a:spcPts val="15400"/>
              </a:lnSpc>
              <a:spcBef>
                <a:spcPct val="0"/>
              </a:spcBef>
            </a:pPr>
            <a:r>
              <a:rPr lang="vi-VN" sz="8800" b="1" dirty="0">
                <a:solidFill>
                  <a:srgbClr val="639691"/>
                </a:solidFill>
                <a:latin typeface="+mj-lt"/>
                <a:ea typeface="Gulfs Display"/>
                <a:cs typeface="Gulfs Display"/>
                <a:sym typeface="Gulfs Display"/>
              </a:rPr>
              <a:t>Chương</a:t>
            </a:r>
            <a:r>
              <a:rPr lang="vi-VN" sz="11000" b="1" dirty="0">
                <a:solidFill>
                  <a:srgbClr val="639691"/>
                </a:solidFill>
                <a:latin typeface="+mj-lt"/>
                <a:ea typeface="Gulfs Display"/>
                <a:cs typeface="Gulfs Display"/>
                <a:sym typeface="Gulfs Display"/>
              </a:rPr>
              <a:t> </a:t>
            </a:r>
            <a:r>
              <a:rPr lang="en-US" sz="9600" b="1" dirty="0">
                <a:solidFill>
                  <a:srgbClr val="639691"/>
                </a:solidFill>
                <a:latin typeface="+mj-lt"/>
                <a:ea typeface="Gulfs Display"/>
                <a:cs typeface="Gulfs Display"/>
                <a:sym typeface="Gulfs Display"/>
              </a:rPr>
              <a:t>2</a:t>
            </a:r>
            <a:endParaRPr lang="en-US" sz="11000" b="1" dirty="0">
              <a:solidFill>
                <a:srgbClr val="639691"/>
              </a:solidFill>
              <a:latin typeface="+mj-lt"/>
              <a:ea typeface="Gulfs Display"/>
              <a:cs typeface="Gulfs Display"/>
              <a:sym typeface="Gulfs Display"/>
            </a:endParaRPr>
          </a:p>
        </p:txBody>
      </p:sp>
      <p:sp>
        <p:nvSpPr>
          <p:cNvPr id="20" name="TextBox 19">
            <a:extLst>
              <a:ext uri="{FF2B5EF4-FFF2-40B4-BE49-F238E27FC236}">
                <a16:creationId xmlns:a16="http://schemas.microsoft.com/office/drawing/2014/main" id="{721A701F-CBC9-1927-C99A-67BD58B944EB}"/>
              </a:ext>
            </a:extLst>
          </p:cNvPr>
          <p:cNvSpPr txBox="1"/>
          <p:nvPr/>
        </p:nvSpPr>
        <p:spPr>
          <a:xfrm>
            <a:off x="19877097" y="9311557"/>
            <a:ext cx="9775100" cy="584775"/>
          </a:xfrm>
          <a:prstGeom prst="rect">
            <a:avLst/>
          </a:prstGeom>
          <a:noFill/>
        </p:spPr>
        <p:txBody>
          <a:bodyPr wrap="square">
            <a:spAutoFit/>
          </a:bodyPr>
          <a:lstStyle/>
          <a:p>
            <a:pPr algn="ctr"/>
            <a:r>
              <a:rPr lang="en-US" sz="3200" dirty="0">
                <a:solidFill>
                  <a:srgbClr val="639691"/>
                </a:solidFill>
              </a:rPr>
              <a:t>Giao </a:t>
            </a:r>
            <a:r>
              <a:rPr lang="en-US" sz="3200" dirty="0" err="1">
                <a:solidFill>
                  <a:srgbClr val="639691"/>
                </a:solidFill>
              </a:rPr>
              <a:t>diện</a:t>
            </a:r>
            <a:r>
              <a:rPr lang="en-US" sz="3200" dirty="0">
                <a:solidFill>
                  <a:srgbClr val="639691"/>
                </a:solidFill>
              </a:rPr>
              <a:t> </a:t>
            </a:r>
            <a:r>
              <a:rPr lang="en-US" sz="3200" dirty="0" err="1">
                <a:solidFill>
                  <a:srgbClr val="639691"/>
                </a:solidFill>
              </a:rPr>
              <a:t>khi</a:t>
            </a:r>
            <a:r>
              <a:rPr lang="en-US" sz="3200" dirty="0">
                <a:solidFill>
                  <a:srgbClr val="639691"/>
                </a:solidFill>
              </a:rPr>
              <a:t> </a:t>
            </a:r>
            <a:r>
              <a:rPr lang="en-US" sz="3200" dirty="0" err="1">
                <a:solidFill>
                  <a:srgbClr val="639691"/>
                </a:solidFill>
              </a:rPr>
              <a:t>đăng</a:t>
            </a:r>
            <a:r>
              <a:rPr lang="en-US" sz="3200" dirty="0">
                <a:solidFill>
                  <a:srgbClr val="639691"/>
                </a:solidFill>
              </a:rPr>
              <a:t> </a:t>
            </a:r>
            <a:r>
              <a:rPr lang="en-US" sz="3200" dirty="0" err="1">
                <a:solidFill>
                  <a:srgbClr val="639691"/>
                </a:solidFill>
              </a:rPr>
              <a:t>nhập</a:t>
            </a:r>
            <a:r>
              <a:rPr lang="en-US" sz="3200" dirty="0">
                <a:solidFill>
                  <a:srgbClr val="639691"/>
                </a:solidFill>
              </a:rPr>
              <a:t> </a:t>
            </a:r>
            <a:r>
              <a:rPr lang="en-US" sz="3200" dirty="0" err="1">
                <a:solidFill>
                  <a:srgbClr val="639691"/>
                </a:solidFill>
              </a:rPr>
              <a:t>bằng</a:t>
            </a:r>
            <a:r>
              <a:rPr lang="en-US" sz="3200" dirty="0">
                <a:solidFill>
                  <a:srgbClr val="639691"/>
                </a:solidFill>
              </a:rPr>
              <a:t> </a:t>
            </a:r>
            <a:r>
              <a:rPr lang="en-US" sz="3200" dirty="0" err="1">
                <a:solidFill>
                  <a:srgbClr val="639691"/>
                </a:solidFill>
              </a:rPr>
              <a:t>tài</a:t>
            </a:r>
            <a:r>
              <a:rPr lang="en-US" sz="3200" dirty="0">
                <a:solidFill>
                  <a:srgbClr val="639691"/>
                </a:solidFill>
              </a:rPr>
              <a:t> </a:t>
            </a:r>
            <a:r>
              <a:rPr lang="en-US" sz="3200" dirty="0" err="1">
                <a:solidFill>
                  <a:srgbClr val="639691"/>
                </a:solidFill>
              </a:rPr>
              <a:t>khoản</a:t>
            </a:r>
            <a:r>
              <a:rPr lang="en-US" sz="3200" dirty="0">
                <a:solidFill>
                  <a:srgbClr val="639691"/>
                </a:solidFill>
              </a:rPr>
              <a:t> </a:t>
            </a:r>
            <a:r>
              <a:rPr lang="en-US" sz="3200" dirty="0" err="1">
                <a:solidFill>
                  <a:srgbClr val="639691"/>
                </a:solidFill>
              </a:rPr>
              <a:t>hướng</a:t>
            </a:r>
            <a:r>
              <a:rPr lang="en-US" sz="3200" dirty="0">
                <a:solidFill>
                  <a:srgbClr val="639691"/>
                </a:solidFill>
              </a:rPr>
              <a:t> </a:t>
            </a:r>
            <a:r>
              <a:rPr lang="en-US" sz="3200" dirty="0" err="1">
                <a:solidFill>
                  <a:srgbClr val="639691"/>
                </a:solidFill>
              </a:rPr>
              <a:t>dẫn</a:t>
            </a:r>
            <a:r>
              <a:rPr lang="en-US" sz="3200" dirty="0">
                <a:solidFill>
                  <a:srgbClr val="639691"/>
                </a:solidFill>
              </a:rPr>
              <a:t> </a:t>
            </a:r>
            <a:r>
              <a:rPr lang="en-US" sz="3200" dirty="0" err="1">
                <a:solidFill>
                  <a:srgbClr val="639691"/>
                </a:solidFill>
              </a:rPr>
              <a:t>viên</a:t>
            </a:r>
            <a:endParaRPr lang="en-US" sz="3200" dirty="0">
              <a:solidFill>
                <a:srgbClr val="639691"/>
              </a:solidFill>
            </a:endParaRPr>
          </a:p>
        </p:txBody>
      </p:sp>
      <p:sp>
        <p:nvSpPr>
          <p:cNvPr id="21" name="TextBox 22">
            <a:extLst>
              <a:ext uri="{FF2B5EF4-FFF2-40B4-BE49-F238E27FC236}">
                <a16:creationId xmlns:a16="http://schemas.microsoft.com/office/drawing/2014/main" id="{0A40BE00-1066-DA34-5122-1B7E24D5518A}"/>
              </a:ext>
            </a:extLst>
          </p:cNvPr>
          <p:cNvSpPr txBox="1"/>
          <p:nvPr/>
        </p:nvSpPr>
        <p:spPr>
          <a:xfrm>
            <a:off x="24478299" y="1318331"/>
            <a:ext cx="10591799" cy="677108"/>
          </a:xfrm>
          <a:prstGeom prst="rect">
            <a:avLst/>
          </a:prstGeom>
        </p:spPr>
        <p:txBody>
          <a:bodyPr wrap="square" lIns="0" tIns="0" rIns="0" bIns="0" rtlCol="0" anchor="t">
            <a:spAutoFit/>
          </a:bodyPr>
          <a:lstStyle/>
          <a:p>
            <a:pPr algn="l"/>
            <a:r>
              <a:rPr lang="vi-VN" sz="4400" dirty="0">
                <a:solidFill>
                  <a:srgbClr val="639691"/>
                </a:solidFill>
                <a:latin typeface="Alegreya Sans Bold" panose="020B0604020202020204" charset="0"/>
                <a:ea typeface="Alegreya Sans"/>
                <a:cs typeface="Alegreya Sans"/>
                <a:sym typeface="Alegreya Sans"/>
              </a:rPr>
              <a:t>Các trang, chức năng dành cho </a:t>
            </a:r>
            <a:r>
              <a:rPr lang="en-US" sz="4400" dirty="0" err="1">
                <a:solidFill>
                  <a:srgbClr val="639691"/>
                </a:solidFill>
                <a:latin typeface="Alegreya Sans Bold" panose="020B0604020202020204" charset="0"/>
                <a:ea typeface="Alegreya Sans"/>
                <a:cs typeface="Alegreya Sans"/>
                <a:sym typeface="Alegreya Sans"/>
              </a:rPr>
              <a:t>hướng</a:t>
            </a:r>
            <a:r>
              <a:rPr lang="en-US" sz="4400" dirty="0">
                <a:solidFill>
                  <a:srgbClr val="639691"/>
                </a:solidFill>
                <a:latin typeface="Alegreya Sans Bold" panose="020B0604020202020204" charset="0"/>
                <a:ea typeface="Alegreya Sans"/>
                <a:cs typeface="Alegreya Sans"/>
                <a:sym typeface="Alegreya Sans"/>
              </a:rPr>
              <a:t> </a:t>
            </a:r>
            <a:r>
              <a:rPr lang="en-US" sz="4400" dirty="0" err="1">
                <a:solidFill>
                  <a:srgbClr val="639691"/>
                </a:solidFill>
                <a:latin typeface="Alegreya Sans Bold" panose="020B0604020202020204" charset="0"/>
                <a:ea typeface="Alegreya Sans"/>
                <a:cs typeface="Alegreya Sans"/>
                <a:sym typeface="Alegreya Sans"/>
              </a:rPr>
              <a:t>dẫn</a:t>
            </a:r>
            <a:r>
              <a:rPr lang="en-US" sz="4400" dirty="0">
                <a:solidFill>
                  <a:srgbClr val="639691"/>
                </a:solidFill>
                <a:latin typeface="Alegreya Sans Bold" panose="020B0604020202020204" charset="0"/>
                <a:ea typeface="Alegreya Sans"/>
                <a:cs typeface="Alegreya Sans"/>
                <a:sym typeface="Alegreya Sans"/>
              </a:rPr>
              <a:t> </a:t>
            </a:r>
            <a:r>
              <a:rPr lang="en-US" sz="4400" dirty="0" err="1">
                <a:solidFill>
                  <a:srgbClr val="639691"/>
                </a:solidFill>
                <a:latin typeface="Alegreya Sans Bold" panose="020B0604020202020204" charset="0"/>
                <a:ea typeface="Alegreya Sans"/>
                <a:cs typeface="Alegreya Sans"/>
                <a:sym typeface="Alegreya Sans"/>
              </a:rPr>
              <a:t>viên</a:t>
            </a:r>
            <a:endParaRPr lang="vi-VN" sz="4400" dirty="0">
              <a:solidFill>
                <a:srgbClr val="639691"/>
              </a:solidFill>
              <a:latin typeface="Alegreya Sans Bold" panose="020B0604020202020204" charset="0"/>
              <a:ea typeface="Alegreya Sans"/>
              <a:cs typeface="Alegreya Sans"/>
              <a:sym typeface="Alegreya Sans"/>
            </a:endParaRPr>
          </a:p>
        </p:txBody>
      </p:sp>
      <p:pic>
        <p:nvPicPr>
          <p:cNvPr id="22" name="Picture 2">
            <a:extLst>
              <a:ext uri="{FF2B5EF4-FFF2-40B4-BE49-F238E27FC236}">
                <a16:creationId xmlns:a16="http://schemas.microsoft.com/office/drawing/2014/main" id="{5AD851CA-3960-186F-F9DE-BD2B604285A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0641" r="9789"/>
          <a:stretch>
            <a:fillRect/>
          </a:stretch>
        </p:blipFill>
        <p:spPr bwMode="auto">
          <a:xfrm>
            <a:off x="19467803" y="2446883"/>
            <a:ext cx="10593689" cy="661264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755E362-1F82-FE6A-C471-2DE0172F295D}"/>
              </a:ext>
            </a:extLst>
          </p:cNvPr>
          <p:cNvSpPr txBox="1"/>
          <p:nvPr/>
        </p:nvSpPr>
        <p:spPr>
          <a:xfrm>
            <a:off x="30317114" y="3129595"/>
            <a:ext cx="3978888" cy="5262979"/>
          </a:xfrm>
          <a:prstGeom prst="rect">
            <a:avLst/>
          </a:prstGeom>
          <a:noFill/>
        </p:spPr>
        <p:txBody>
          <a:bodyPr wrap="square">
            <a:spAutoFit/>
          </a:bodyPr>
          <a:lstStyle/>
          <a:p>
            <a:pPr>
              <a:buNone/>
            </a:pPr>
            <a:r>
              <a:rPr lang="en-US" sz="2800" dirty="0">
                <a:solidFill>
                  <a:srgbClr val="639691"/>
                </a:solidFill>
              </a:rPr>
              <a:t>T</a:t>
            </a:r>
            <a:r>
              <a:rPr lang="vi-VN" sz="2800" dirty="0">
                <a:solidFill>
                  <a:srgbClr val="639691"/>
                </a:solidFill>
              </a:rPr>
              <a:t>ruy cập vào </a:t>
            </a:r>
            <a:r>
              <a:rPr lang="en-US" sz="2800" b="1" dirty="0">
                <a:solidFill>
                  <a:srgbClr val="639691"/>
                </a:solidFill>
              </a:rPr>
              <a:t>B</a:t>
            </a:r>
            <a:r>
              <a:rPr lang="vi-VN" sz="2800" b="1" dirty="0">
                <a:solidFill>
                  <a:srgbClr val="639691"/>
                </a:solidFill>
              </a:rPr>
              <a:t>ooking của tôi </a:t>
            </a:r>
            <a:r>
              <a:rPr lang="vi-VN" sz="2800" dirty="0">
                <a:solidFill>
                  <a:srgbClr val="639691"/>
                </a:solidFill>
              </a:rPr>
              <a:t>trên thanh header</a:t>
            </a:r>
            <a:r>
              <a:rPr lang="en-US" sz="2800" dirty="0">
                <a:solidFill>
                  <a:srgbClr val="639691"/>
                </a:solidFill>
              </a:rPr>
              <a:t>:</a:t>
            </a:r>
          </a:p>
          <a:p>
            <a:pPr marL="457200" indent="-457200">
              <a:buFont typeface="Arial" panose="020B0604020202020204" pitchFamily="34" charset="0"/>
              <a:buChar char="•"/>
            </a:pPr>
            <a:r>
              <a:rPr lang="en-US" sz="2800" dirty="0">
                <a:solidFill>
                  <a:srgbClr val="639691"/>
                </a:solidFill>
              </a:rPr>
              <a:t>H</a:t>
            </a:r>
            <a:r>
              <a:rPr lang="vi-VN" sz="2800" dirty="0">
                <a:solidFill>
                  <a:srgbClr val="639691"/>
                </a:solidFill>
              </a:rPr>
              <a:t>ướng dẫn viên sẽ thấy các chuyến đi đã thanh toán với khách hàng của mình</a:t>
            </a:r>
            <a:endParaRPr lang="en-US" sz="2800" dirty="0">
              <a:solidFill>
                <a:srgbClr val="639691"/>
              </a:solidFill>
            </a:endParaRPr>
          </a:p>
          <a:p>
            <a:pPr marL="457200" indent="-457200">
              <a:buFont typeface="Arial" panose="020B0604020202020204" pitchFamily="34" charset="0"/>
              <a:buChar char="•"/>
            </a:pPr>
            <a:r>
              <a:rPr lang="en-US" sz="2800" dirty="0">
                <a:solidFill>
                  <a:srgbClr val="639691"/>
                </a:solidFill>
              </a:rPr>
              <a:t>T</a:t>
            </a:r>
            <a:r>
              <a:rPr lang="vi-VN" sz="2800" dirty="0">
                <a:solidFill>
                  <a:srgbClr val="639691"/>
                </a:solidFill>
              </a:rPr>
              <a:t>hống kê thu nhập của tất cả chuyến đi </a:t>
            </a:r>
            <a:r>
              <a:rPr lang="en-US" sz="2800" dirty="0">
                <a:solidFill>
                  <a:srgbClr val="639691"/>
                </a:solidFill>
              </a:rPr>
              <a:t>,</a:t>
            </a:r>
            <a:r>
              <a:rPr lang="vi-VN" sz="2800" dirty="0">
                <a:solidFill>
                  <a:srgbClr val="639691"/>
                </a:solidFill>
              </a:rPr>
              <a:t>số booking đến từ khách hàng</a:t>
            </a:r>
          </a:p>
        </p:txBody>
      </p:sp>
    </p:spTree>
    <p:extLst>
      <p:ext uri="{BB962C8B-B14F-4D97-AF65-F5344CB8AC3E}">
        <p14:creationId xmlns:p14="http://schemas.microsoft.com/office/powerpoint/2010/main" val="3898931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30E809B0-A2B2-81A7-3CA2-5313E066AD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4C7500-0E96-092B-F2FB-B3D9B87C91C8}"/>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15902F3-0491-B8C3-1198-78460D833DA0}"/>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3385105-D490-8B7B-83B8-BD761AD1606B}"/>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63BCEFA1-4C00-344B-E03F-01950A621856}"/>
              </a:ext>
            </a:extLst>
          </p:cNvPr>
          <p:cNvGrpSpPr/>
          <p:nvPr/>
        </p:nvGrpSpPr>
        <p:grpSpPr>
          <a:xfrm>
            <a:off x="838200" y="996352"/>
            <a:ext cx="16230600" cy="9448800"/>
            <a:chOff x="0" y="0"/>
            <a:chExt cx="4274726" cy="2167467"/>
          </a:xfrm>
        </p:grpSpPr>
        <p:sp>
          <p:nvSpPr>
            <p:cNvPr id="6" name="Freeform 6">
              <a:extLst>
                <a:ext uri="{FF2B5EF4-FFF2-40B4-BE49-F238E27FC236}">
                  <a16:creationId xmlns:a16="http://schemas.microsoft.com/office/drawing/2014/main" id="{F94D1D35-1F85-4805-4C09-569CC5659A2A}"/>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a:extLst>
                <a:ext uri="{FF2B5EF4-FFF2-40B4-BE49-F238E27FC236}">
                  <a16:creationId xmlns:a16="http://schemas.microsoft.com/office/drawing/2014/main" id="{24937F93-D5EC-E6AB-C471-152C8A3BDF9A}"/>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5501153F-6BF2-DF17-6756-B74B39182E54}"/>
              </a:ext>
            </a:extLst>
          </p:cNvPr>
          <p:cNvSpPr/>
          <p:nvPr/>
        </p:nvSpPr>
        <p:spPr>
          <a:xfrm>
            <a:off x="14352745" y="9158994"/>
            <a:ext cx="4156788" cy="1413308"/>
          </a:xfrm>
          <a:custGeom>
            <a:avLst/>
            <a:gdLst/>
            <a:ahLst/>
            <a:cxnLst/>
            <a:rect l="l" t="t" r="r" b="b"/>
            <a:pathLst>
              <a:path w="4156788" h="1413308">
                <a:moveTo>
                  <a:pt x="0" y="0"/>
                </a:moveTo>
                <a:lnTo>
                  <a:pt x="4156788" y="0"/>
                </a:lnTo>
                <a:lnTo>
                  <a:pt x="4156788"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9E829DE-004C-9A9B-15EF-64637514C676}"/>
              </a:ext>
            </a:extLst>
          </p:cNvPr>
          <p:cNvSpPr/>
          <p:nvPr/>
        </p:nvSpPr>
        <p:spPr>
          <a:xfrm>
            <a:off x="16639570" y="3409216"/>
            <a:ext cx="1239461" cy="1234954"/>
          </a:xfrm>
          <a:custGeom>
            <a:avLst/>
            <a:gdLst/>
            <a:ahLst/>
            <a:cxnLst/>
            <a:rect l="l" t="t" r="r" b="b"/>
            <a:pathLst>
              <a:path w="1239461" h="1234954">
                <a:moveTo>
                  <a:pt x="0" y="0"/>
                </a:moveTo>
                <a:lnTo>
                  <a:pt x="1239460" y="0"/>
                </a:lnTo>
                <a:lnTo>
                  <a:pt x="1239460" y="1234954"/>
                </a:lnTo>
                <a:lnTo>
                  <a:pt x="0" y="123495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21" name="TextBox 21">
            <a:extLst>
              <a:ext uri="{FF2B5EF4-FFF2-40B4-BE49-F238E27FC236}">
                <a16:creationId xmlns:a16="http://schemas.microsoft.com/office/drawing/2014/main" id="{7C0B26A3-9755-DEDE-EC3C-87B50FA14C5B}"/>
              </a:ext>
            </a:extLst>
          </p:cNvPr>
          <p:cNvSpPr txBox="1"/>
          <p:nvPr/>
        </p:nvSpPr>
        <p:spPr>
          <a:xfrm>
            <a:off x="1210882" y="606929"/>
            <a:ext cx="6190124" cy="1834733"/>
          </a:xfrm>
          <a:prstGeom prst="rect">
            <a:avLst/>
          </a:prstGeom>
        </p:spPr>
        <p:txBody>
          <a:bodyPr wrap="square" lIns="0" tIns="0" rIns="0" bIns="0" rtlCol="0" anchor="t">
            <a:spAutoFit/>
          </a:bodyPr>
          <a:lstStyle/>
          <a:p>
            <a:pPr marL="0" lvl="0" indent="0" algn="l">
              <a:lnSpc>
                <a:spcPts val="15400"/>
              </a:lnSpc>
              <a:spcBef>
                <a:spcPct val="0"/>
              </a:spcBef>
            </a:pPr>
            <a:r>
              <a:rPr lang="vi-VN" sz="8800" b="1" dirty="0">
                <a:solidFill>
                  <a:srgbClr val="639691"/>
                </a:solidFill>
                <a:latin typeface="+mj-lt"/>
                <a:ea typeface="Gulfs Display"/>
                <a:cs typeface="Gulfs Display"/>
                <a:sym typeface="Gulfs Display"/>
              </a:rPr>
              <a:t>Chương</a:t>
            </a:r>
            <a:r>
              <a:rPr lang="vi-VN" sz="11000" b="1" dirty="0">
                <a:solidFill>
                  <a:srgbClr val="639691"/>
                </a:solidFill>
                <a:latin typeface="+mj-lt"/>
                <a:ea typeface="Gulfs Display"/>
                <a:cs typeface="Gulfs Display"/>
                <a:sym typeface="Gulfs Display"/>
              </a:rPr>
              <a:t> </a:t>
            </a:r>
            <a:r>
              <a:rPr lang="en-US" sz="9600" b="1" dirty="0">
                <a:solidFill>
                  <a:srgbClr val="639691"/>
                </a:solidFill>
                <a:latin typeface="+mj-lt"/>
                <a:ea typeface="Gulfs Display"/>
                <a:cs typeface="Gulfs Display"/>
                <a:sym typeface="Gulfs Display"/>
              </a:rPr>
              <a:t>2</a:t>
            </a:r>
            <a:endParaRPr lang="en-US" sz="11000" b="1" dirty="0">
              <a:solidFill>
                <a:srgbClr val="639691"/>
              </a:solidFill>
              <a:latin typeface="+mj-lt"/>
              <a:ea typeface="Gulfs Display"/>
              <a:cs typeface="Gulfs Display"/>
              <a:sym typeface="Gulfs Display"/>
            </a:endParaRPr>
          </a:p>
        </p:txBody>
      </p:sp>
      <p:sp>
        <p:nvSpPr>
          <p:cNvPr id="23" name="Freeform 23">
            <a:extLst>
              <a:ext uri="{FF2B5EF4-FFF2-40B4-BE49-F238E27FC236}">
                <a16:creationId xmlns:a16="http://schemas.microsoft.com/office/drawing/2014/main" id="{3B7299FE-E872-560D-3A15-A7E0632EFCB6}"/>
              </a:ext>
            </a:extLst>
          </p:cNvPr>
          <p:cNvSpPr/>
          <p:nvPr/>
        </p:nvSpPr>
        <p:spPr>
          <a:xfrm>
            <a:off x="326956" y="4026693"/>
            <a:ext cx="1189990" cy="2442143"/>
          </a:xfrm>
          <a:custGeom>
            <a:avLst/>
            <a:gdLst/>
            <a:ahLst/>
            <a:cxnLst/>
            <a:rect l="l" t="t" r="r" b="b"/>
            <a:pathLst>
              <a:path w="1189990" h="2442143">
                <a:moveTo>
                  <a:pt x="0" y="0"/>
                </a:moveTo>
                <a:lnTo>
                  <a:pt x="1189990" y="0"/>
                </a:lnTo>
                <a:lnTo>
                  <a:pt x="1189990" y="2442143"/>
                </a:lnTo>
                <a:lnTo>
                  <a:pt x="0" y="244214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25" name="TextBox 24">
            <a:extLst>
              <a:ext uri="{FF2B5EF4-FFF2-40B4-BE49-F238E27FC236}">
                <a16:creationId xmlns:a16="http://schemas.microsoft.com/office/drawing/2014/main" id="{15EAB06F-8C02-F384-0F6E-A0DF9866FB49}"/>
              </a:ext>
            </a:extLst>
          </p:cNvPr>
          <p:cNvSpPr txBox="1"/>
          <p:nvPr/>
        </p:nvSpPr>
        <p:spPr>
          <a:xfrm>
            <a:off x="1875798" y="9304167"/>
            <a:ext cx="9775100" cy="584775"/>
          </a:xfrm>
          <a:prstGeom prst="rect">
            <a:avLst/>
          </a:prstGeom>
          <a:noFill/>
        </p:spPr>
        <p:txBody>
          <a:bodyPr wrap="square">
            <a:spAutoFit/>
          </a:bodyPr>
          <a:lstStyle/>
          <a:p>
            <a:pPr algn="ctr"/>
            <a:r>
              <a:rPr lang="en-US" sz="3200" dirty="0">
                <a:solidFill>
                  <a:srgbClr val="639691"/>
                </a:solidFill>
              </a:rPr>
              <a:t>Giao </a:t>
            </a:r>
            <a:r>
              <a:rPr lang="en-US" sz="3200" dirty="0" err="1">
                <a:solidFill>
                  <a:srgbClr val="639691"/>
                </a:solidFill>
              </a:rPr>
              <a:t>diện</a:t>
            </a:r>
            <a:r>
              <a:rPr lang="en-US" sz="3200" dirty="0">
                <a:solidFill>
                  <a:srgbClr val="639691"/>
                </a:solidFill>
              </a:rPr>
              <a:t> </a:t>
            </a:r>
            <a:r>
              <a:rPr lang="en-US" sz="3200" dirty="0" err="1">
                <a:solidFill>
                  <a:srgbClr val="639691"/>
                </a:solidFill>
              </a:rPr>
              <a:t>khi</a:t>
            </a:r>
            <a:r>
              <a:rPr lang="en-US" sz="3200" dirty="0">
                <a:solidFill>
                  <a:srgbClr val="639691"/>
                </a:solidFill>
              </a:rPr>
              <a:t> </a:t>
            </a:r>
            <a:r>
              <a:rPr lang="en-US" sz="3200" dirty="0" err="1">
                <a:solidFill>
                  <a:srgbClr val="639691"/>
                </a:solidFill>
              </a:rPr>
              <a:t>đăng</a:t>
            </a:r>
            <a:r>
              <a:rPr lang="en-US" sz="3200" dirty="0">
                <a:solidFill>
                  <a:srgbClr val="639691"/>
                </a:solidFill>
              </a:rPr>
              <a:t> </a:t>
            </a:r>
            <a:r>
              <a:rPr lang="en-US" sz="3200" dirty="0" err="1">
                <a:solidFill>
                  <a:srgbClr val="639691"/>
                </a:solidFill>
              </a:rPr>
              <a:t>nhập</a:t>
            </a:r>
            <a:r>
              <a:rPr lang="en-US" sz="3200" dirty="0">
                <a:solidFill>
                  <a:srgbClr val="639691"/>
                </a:solidFill>
              </a:rPr>
              <a:t> </a:t>
            </a:r>
            <a:r>
              <a:rPr lang="en-US" sz="3200" dirty="0" err="1">
                <a:solidFill>
                  <a:srgbClr val="639691"/>
                </a:solidFill>
              </a:rPr>
              <a:t>bằng</a:t>
            </a:r>
            <a:r>
              <a:rPr lang="en-US" sz="3200" dirty="0">
                <a:solidFill>
                  <a:srgbClr val="639691"/>
                </a:solidFill>
              </a:rPr>
              <a:t> </a:t>
            </a:r>
            <a:r>
              <a:rPr lang="en-US" sz="3200" dirty="0" err="1">
                <a:solidFill>
                  <a:srgbClr val="639691"/>
                </a:solidFill>
              </a:rPr>
              <a:t>tài</a:t>
            </a:r>
            <a:r>
              <a:rPr lang="en-US" sz="3200" dirty="0">
                <a:solidFill>
                  <a:srgbClr val="639691"/>
                </a:solidFill>
              </a:rPr>
              <a:t> </a:t>
            </a:r>
            <a:r>
              <a:rPr lang="en-US" sz="3200" dirty="0" err="1">
                <a:solidFill>
                  <a:srgbClr val="639691"/>
                </a:solidFill>
              </a:rPr>
              <a:t>khoản</a:t>
            </a:r>
            <a:r>
              <a:rPr lang="en-US" sz="3200" dirty="0">
                <a:solidFill>
                  <a:srgbClr val="639691"/>
                </a:solidFill>
              </a:rPr>
              <a:t> </a:t>
            </a:r>
            <a:r>
              <a:rPr lang="en-US" sz="3200" dirty="0" err="1">
                <a:solidFill>
                  <a:srgbClr val="639691"/>
                </a:solidFill>
              </a:rPr>
              <a:t>hướng</a:t>
            </a:r>
            <a:r>
              <a:rPr lang="en-US" sz="3200" dirty="0">
                <a:solidFill>
                  <a:srgbClr val="639691"/>
                </a:solidFill>
              </a:rPr>
              <a:t> </a:t>
            </a:r>
            <a:r>
              <a:rPr lang="en-US" sz="3200" dirty="0" err="1">
                <a:solidFill>
                  <a:srgbClr val="639691"/>
                </a:solidFill>
              </a:rPr>
              <a:t>dẫn</a:t>
            </a:r>
            <a:r>
              <a:rPr lang="en-US" sz="3200" dirty="0">
                <a:solidFill>
                  <a:srgbClr val="639691"/>
                </a:solidFill>
              </a:rPr>
              <a:t> </a:t>
            </a:r>
            <a:r>
              <a:rPr lang="en-US" sz="3200" dirty="0" err="1">
                <a:solidFill>
                  <a:srgbClr val="639691"/>
                </a:solidFill>
              </a:rPr>
              <a:t>viên</a:t>
            </a:r>
            <a:endParaRPr lang="en-US" sz="3200" dirty="0">
              <a:solidFill>
                <a:srgbClr val="639691"/>
              </a:solidFill>
            </a:endParaRPr>
          </a:p>
        </p:txBody>
      </p:sp>
      <p:sp>
        <p:nvSpPr>
          <p:cNvPr id="11" name="TextBox 22">
            <a:extLst>
              <a:ext uri="{FF2B5EF4-FFF2-40B4-BE49-F238E27FC236}">
                <a16:creationId xmlns:a16="http://schemas.microsoft.com/office/drawing/2014/main" id="{36486965-1BBF-3B55-8AE1-EBCEA503F7C7}"/>
              </a:ext>
            </a:extLst>
          </p:cNvPr>
          <p:cNvSpPr txBox="1"/>
          <p:nvPr/>
        </p:nvSpPr>
        <p:spPr>
          <a:xfrm>
            <a:off x="6477000" y="1310941"/>
            <a:ext cx="10591799" cy="677108"/>
          </a:xfrm>
          <a:prstGeom prst="rect">
            <a:avLst/>
          </a:prstGeom>
        </p:spPr>
        <p:txBody>
          <a:bodyPr wrap="square" lIns="0" tIns="0" rIns="0" bIns="0" rtlCol="0" anchor="t">
            <a:spAutoFit/>
          </a:bodyPr>
          <a:lstStyle/>
          <a:p>
            <a:pPr algn="l"/>
            <a:r>
              <a:rPr lang="vi-VN" sz="4400" dirty="0">
                <a:solidFill>
                  <a:srgbClr val="639691"/>
                </a:solidFill>
                <a:latin typeface="Alegreya Sans Bold" panose="020B0604020202020204" charset="0"/>
                <a:ea typeface="Alegreya Sans"/>
                <a:cs typeface="Alegreya Sans"/>
                <a:sym typeface="Alegreya Sans"/>
              </a:rPr>
              <a:t>Các trang, chức năng dành cho </a:t>
            </a:r>
            <a:r>
              <a:rPr lang="en-US" sz="4400" dirty="0" err="1">
                <a:solidFill>
                  <a:srgbClr val="639691"/>
                </a:solidFill>
                <a:latin typeface="Alegreya Sans Bold" panose="020B0604020202020204" charset="0"/>
                <a:ea typeface="Alegreya Sans"/>
                <a:cs typeface="Alegreya Sans"/>
                <a:sym typeface="Alegreya Sans"/>
              </a:rPr>
              <a:t>hướng</a:t>
            </a:r>
            <a:r>
              <a:rPr lang="en-US" sz="4400" dirty="0">
                <a:solidFill>
                  <a:srgbClr val="639691"/>
                </a:solidFill>
                <a:latin typeface="Alegreya Sans Bold" panose="020B0604020202020204" charset="0"/>
                <a:ea typeface="Alegreya Sans"/>
                <a:cs typeface="Alegreya Sans"/>
                <a:sym typeface="Alegreya Sans"/>
              </a:rPr>
              <a:t> </a:t>
            </a:r>
            <a:r>
              <a:rPr lang="en-US" sz="4400" dirty="0" err="1">
                <a:solidFill>
                  <a:srgbClr val="639691"/>
                </a:solidFill>
                <a:latin typeface="Alegreya Sans Bold" panose="020B0604020202020204" charset="0"/>
                <a:ea typeface="Alegreya Sans"/>
                <a:cs typeface="Alegreya Sans"/>
                <a:sym typeface="Alegreya Sans"/>
              </a:rPr>
              <a:t>dẫn</a:t>
            </a:r>
            <a:r>
              <a:rPr lang="en-US" sz="4400" dirty="0">
                <a:solidFill>
                  <a:srgbClr val="639691"/>
                </a:solidFill>
                <a:latin typeface="Alegreya Sans Bold" panose="020B0604020202020204" charset="0"/>
                <a:ea typeface="Alegreya Sans"/>
                <a:cs typeface="Alegreya Sans"/>
                <a:sym typeface="Alegreya Sans"/>
              </a:rPr>
              <a:t> </a:t>
            </a:r>
            <a:r>
              <a:rPr lang="en-US" sz="4400" dirty="0" err="1">
                <a:solidFill>
                  <a:srgbClr val="639691"/>
                </a:solidFill>
                <a:latin typeface="Alegreya Sans Bold" panose="020B0604020202020204" charset="0"/>
                <a:ea typeface="Alegreya Sans"/>
                <a:cs typeface="Alegreya Sans"/>
                <a:sym typeface="Alegreya Sans"/>
              </a:rPr>
              <a:t>viên</a:t>
            </a:r>
            <a:endParaRPr lang="vi-VN" sz="4400" dirty="0">
              <a:solidFill>
                <a:srgbClr val="639691"/>
              </a:solidFill>
              <a:latin typeface="Alegreya Sans Bold" panose="020B0604020202020204" charset="0"/>
              <a:ea typeface="Alegreya Sans"/>
              <a:cs typeface="Alegreya Sans"/>
              <a:sym typeface="Alegreya Sans"/>
            </a:endParaRPr>
          </a:p>
        </p:txBody>
      </p:sp>
      <p:pic>
        <p:nvPicPr>
          <p:cNvPr id="3074" name="Picture 2">
            <a:extLst>
              <a:ext uri="{FF2B5EF4-FFF2-40B4-BE49-F238E27FC236}">
                <a16:creationId xmlns:a16="http://schemas.microsoft.com/office/drawing/2014/main" id="{37767FE0-7335-A0A0-8DA1-25C107F25FD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641" r="9789"/>
          <a:stretch>
            <a:fillRect/>
          </a:stretch>
        </p:blipFill>
        <p:spPr bwMode="auto">
          <a:xfrm>
            <a:off x="1466504" y="2439493"/>
            <a:ext cx="10593689" cy="66126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F67795D-9336-357A-8FB0-AD43CA30C4F7}"/>
              </a:ext>
            </a:extLst>
          </p:cNvPr>
          <p:cNvSpPr txBox="1"/>
          <p:nvPr/>
        </p:nvSpPr>
        <p:spPr>
          <a:xfrm>
            <a:off x="12315815" y="3122205"/>
            <a:ext cx="3978888" cy="5262979"/>
          </a:xfrm>
          <a:prstGeom prst="rect">
            <a:avLst/>
          </a:prstGeom>
          <a:noFill/>
        </p:spPr>
        <p:txBody>
          <a:bodyPr wrap="square">
            <a:spAutoFit/>
          </a:bodyPr>
          <a:lstStyle/>
          <a:p>
            <a:pPr>
              <a:buNone/>
            </a:pPr>
            <a:r>
              <a:rPr lang="en-US" sz="2800" dirty="0">
                <a:solidFill>
                  <a:srgbClr val="639691"/>
                </a:solidFill>
              </a:rPr>
              <a:t>T</a:t>
            </a:r>
            <a:r>
              <a:rPr lang="vi-VN" sz="2800" dirty="0">
                <a:solidFill>
                  <a:srgbClr val="639691"/>
                </a:solidFill>
              </a:rPr>
              <a:t>ruy cập vào </a:t>
            </a:r>
            <a:r>
              <a:rPr lang="en-US" sz="2800" b="1" dirty="0">
                <a:solidFill>
                  <a:srgbClr val="639691"/>
                </a:solidFill>
              </a:rPr>
              <a:t>B</a:t>
            </a:r>
            <a:r>
              <a:rPr lang="vi-VN" sz="2800" b="1" dirty="0">
                <a:solidFill>
                  <a:srgbClr val="639691"/>
                </a:solidFill>
              </a:rPr>
              <a:t>ooking của tôi </a:t>
            </a:r>
            <a:r>
              <a:rPr lang="vi-VN" sz="2800" dirty="0">
                <a:solidFill>
                  <a:srgbClr val="639691"/>
                </a:solidFill>
              </a:rPr>
              <a:t>trên thanh header</a:t>
            </a:r>
            <a:r>
              <a:rPr lang="en-US" sz="2800" dirty="0">
                <a:solidFill>
                  <a:srgbClr val="639691"/>
                </a:solidFill>
              </a:rPr>
              <a:t>:</a:t>
            </a:r>
          </a:p>
          <a:p>
            <a:pPr marL="457200" indent="-457200">
              <a:buFont typeface="Arial" panose="020B0604020202020204" pitchFamily="34" charset="0"/>
              <a:buChar char="•"/>
            </a:pPr>
            <a:r>
              <a:rPr lang="en-US" sz="2800" dirty="0">
                <a:solidFill>
                  <a:srgbClr val="639691"/>
                </a:solidFill>
              </a:rPr>
              <a:t>H</a:t>
            </a:r>
            <a:r>
              <a:rPr lang="vi-VN" sz="2800" dirty="0">
                <a:solidFill>
                  <a:srgbClr val="639691"/>
                </a:solidFill>
              </a:rPr>
              <a:t>ướng dẫn viên sẽ thấy các chuyến đi đã thanh toán với khách hàng của mình</a:t>
            </a:r>
            <a:endParaRPr lang="en-US" sz="2800" dirty="0">
              <a:solidFill>
                <a:srgbClr val="639691"/>
              </a:solidFill>
            </a:endParaRPr>
          </a:p>
          <a:p>
            <a:pPr marL="457200" indent="-457200">
              <a:buFont typeface="Arial" panose="020B0604020202020204" pitchFamily="34" charset="0"/>
              <a:buChar char="•"/>
            </a:pPr>
            <a:r>
              <a:rPr lang="en-US" sz="2800" dirty="0">
                <a:solidFill>
                  <a:srgbClr val="639691"/>
                </a:solidFill>
              </a:rPr>
              <a:t>T</a:t>
            </a:r>
            <a:r>
              <a:rPr lang="vi-VN" sz="2800" dirty="0">
                <a:solidFill>
                  <a:srgbClr val="639691"/>
                </a:solidFill>
              </a:rPr>
              <a:t>hống kê thu nhập của tất cả chuyến đi </a:t>
            </a:r>
            <a:r>
              <a:rPr lang="en-US" sz="2800" dirty="0">
                <a:solidFill>
                  <a:srgbClr val="639691"/>
                </a:solidFill>
              </a:rPr>
              <a:t>,</a:t>
            </a:r>
            <a:r>
              <a:rPr lang="vi-VN" sz="2800" dirty="0">
                <a:solidFill>
                  <a:srgbClr val="639691"/>
                </a:solidFill>
              </a:rPr>
              <a:t>số booking đến từ khách hàng</a:t>
            </a:r>
          </a:p>
        </p:txBody>
      </p:sp>
      <p:sp>
        <p:nvSpPr>
          <p:cNvPr id="10" name="TextBox 22">
            <a:extLst>
              <a:ext uri="{FF2B5EF4-FFF2-40B4-BE49-F238E27FC236}">
                <a16:creationId xmlns:a16="http://schemas.microsoft.com/office/drawing/2014/main" id="{15B1B719-CAC9-57F9-C1D0-29CEF045A8DD}"/>
              </a:ext>
            </a:extLst>
          </p:cNvPr>
          <p:cNvSpPr txBox="1"/>
          <p:nvPr/>
        </p:nvSpPr>
        <p:spPr>
          <a:xfrm>
            <a:off x="2139551" y="12419825"/>
            <a:ext cx="14153038" cy="738664"/>
          </a:xfrm>
          <a:prstGeom prst="rect">
            <a:avLst/>
          </a:prstGeom>
        </p:spPr>
        <p:txBody>
          <a:bodyPr wrap="square" lIns="0" tIns="0" rIns="0" bIns="0" rtlCol="0" anchor="t">
            <a:spAutoFit/>
          </a:bodyPr>
          <a:lstStyle/>
          <a:p>
            <a:pPr algn="ctr"/>
            <a:r>
              <a:rPr lang="en-US" sz="4800" dirty="0">
                <a:solidFill>
                  <a:srgbClr val="639691"/>
                </a:solidFill>
                <a:latin typeface="Alegreya Sans Bold" panose="020B0604020202020204" charset="0"/>
              </a:rPr>
              <a:t>Chat </a:t>
            </a:r>
            <a:r>
              <a:rPr lang="en-US" sz="4800" dirty="0" err="1">
                <a:solidFill>
                  <a:srgbClr val="639691"/>
                </a:solidFill>
                <a:latin typeface="Alegreya Sans Bold" panose="020B0604020202020204" charset="0"/>
              </a:rPr>
              <a:t>với</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khách</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hàng</a:t>
            </a:r>
            <a:endParaRPr lang="en-US" sz="4800" dirty="0">
              <a:solidFill>
                <a:srgbClr val="639691"/>
              </a:solidFill>
              <a:latin typeface="Alegreya Sans Bold" panose="020B0604020202020204" charset="0"/>
            </a:endParaRPr>
          </a:p>
        </p:txBody>
      </p:sp>
      <p:pic>
        <p:nvPicPr>
          <p:cNvPr id="13" name="Picture 2">
            <a:extLst>
              <a:ext uri="{FF2B5EF4-FFF2-40B4-BE49-F238E27FC236}">
                <a16:creationId xmlns:a16="http://schemas.microsoft.com/office/drawing/2014/main" id="{BC9DD27D-2E61-7DF0-FEED-1B198740AC1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960" t="7861" r="11043" b="19754"/>
          <a:stretch>
            <a:fillRect/>
          </a:stretch>
        </p:blipFill>
        <p:spPr bwMode="auto">
          <a:xfrm>
            <a:off x="1303591" y="13442985"/>
            <a:ext cx="11125200" cy="609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49CA478-1C8D-1437-48CF-D4386E9954A1}"/>
              </a:ext>
            </a:extLst>
          </p:cNvPr>
          <p:cNvSpPr txBox="1"/>
          <p:nvPr/>
        </p:nvSpPr>
        <p:spPr>
          <a:xfrm>
            <a:off x="13066534" y="13327830"/>
            <a:ext cx="3888658" cy="1569660"/>
          </a:xfrm>
          <a:prstGeom prst="rect">
            <a:avLst/>
          </a:prstGeom>
          <a:noFill/>
        </p:spPr>
        <p:txBody>
          <a:bodyPr wrap="square" rtlCol="0">
            <a:spAutoFit/>
          </a:bodyPr>
          <a:lstStyle/>
          <a:p>
            <a:r>
              <a:rPr lang="en-US" sz="3200" dirty="0" err="1">
                <a:solidFill>
                  <a:srgbClr val="639691"/>
                </a:solidFill>
                <a:latin typeface="Arial" panose="020B0604020202020204" pitchFamily="34" charset="0"/>
                <a:cs typeface="Arial" panose="020B0604020202020204" pitchFamily="34" charset="0"/>
              </a:rPr>
              <a:t>Nút</a:t>
            </a:r>
            <a:r>
              <a:rPr lang="en-US" sz="3200" dirty="0">
                <a:solidFill>
                  <a:srgbClr val="639691"/>
                </a:solidFill>
                <a:latin typeface="Arial" panose="020B0604020202020204" pitchFamily="34" charset="0"/>
                <a:cs typeface="Arial" panose="020B0604020202020204" pitchFamily="34" charset="0"/>
              </a:rPr>
              <a:t> </a:t>
            </a:r>
            <a:r>
              <a:rPr lang="en-US" sz="3200" b="1" dirty="0">
                <a:solidFill>
                  <a:srgbClr val="639691"/>
                </a:solidFill>
                <a:latin typeface="Arial" panose="020B0604020202020204" pitchFamily="34" charset="0"/>
                <a:cs typeface="Arial" panose="020B0604020202020204" pitchFamily="34" charset="0"/>
              </a:rPr>
              <a:t>Chat </a:t>
            </a:r>
            <a:r>
              <a:rPr lang="en-US" sz="3200" dirty="0" err="1">
                <a:solidFill>
                  <a:srgbClr val="639691"/>
                </a:solidFill>
                <a:latin typeface="Arial" panose="020B0604020202020204" pitchFamily="34" charset="0"/>
                <a:cs typeface="Arial" panose="020B0604020202020204" pitchFamily="34" charset="0"/>
              </a:rPr>
              <a:t>để</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hướng</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dẫn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viên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có</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thể</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trao</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đổi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với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khách</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hàng</a:t>
            </a:r>
            <a:endParaRPr lang="en-US" sz="3200" dirty="0">
              <a:solidFill>
                <a:srgbClr val="639691"/>
              </a:solidFill>
              <a:latin typeface="Arial" panose="020B0604020202020204" pitchFamily="34" charset="0"/>
              <a:cs typeface="Arial" panose="020B0604020202020204" pitchFamily="34" charset="0"/>
            </a:endParaRPr>
          </a:p>
        </p:txBody>
      </p:sp>
      <p:pic>
        <p:nvPicPr>
          <p:cNvPr id="15" name="Picture 4">
            <a:extLst>
              <a:ext uri="{FF2B5EF4-FFF2-40B4-BE49-F238E27FC236}">
                <a16:creationId xmlns:a16="http://schemas.microsoft.com/office/drawing/2014/main" id="{FCA07DB8-DF5F-0417-06E6-79BA8E5B1F9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596" r="12626"/>
          <a:stretch>
            <a:fillRect/>
          </a:stretch>
        </p:blipFill>
        <p:spPr bwMode="auto">
          <a:xfrm>
            <a:off x="1759437" y="14890681"/>
            <a:ext cx="9435125" cy="588407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A8AAC459-0750-4DBB-CD2F-6B7817A3CBC5}"/>
              </a:ext>
            </a:extLst>
          </p:cNvPr>
          <p:cNvCxnSpPr>
            <a:cxnSpLocks/>
          </p:cNvCxnSpPr>
          <p:nvPr/>
        </p:nvCxnSpPr>
        <p:spPr>
          <a:xfrm flipH="1">
            <a:off x="6817242" y="14052585"/>
            <a:ext cx="2708450" cy="8380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9EA4FF7-C741-4591-3FE6-F63722175F67}"/>
              </a:ext>
            </a:extLst>
          </p:cNvPr>
          <p:cNvSpPr txBox="1"/>
          <p:nvPr/>
        </p:nvSpPr>
        <p:spPr>
          <a:xfrm>
            <a:off x="11548293" y="16020579"/>
            <a:ext cx="4744296" cy="2062103"/>
          </a:xfrm>
          <a:prstGeom prst="rect">
            <a:avLst/>
          </a:prstGeom>
          <a:noFill/>
        </p:spPr>
        <p:txBody>
          <a:bodyPr wrap="square" rtlCol="0">
            <a:spAutoFit/>
          </a:bodyPr>
          <a:lstStyle/>
          <a:p>
            <a:r>
              <a:rPr lang="en-US" sz="3200" dirty="0">
                <a:solidFill>
                  <a:srgbClr val="639691"/>
                </a:solidFill>
                <a:latin typeface="Arial" panose="020B0604020202020204" pitchFamily="34" charset="0"/>
                <a:cs typeface="Arial" panose="020B0604020202020204" pitchFamily="34" charset="0"/>
              </a:rPr>
              <a:t>Giao </a:t>
            </a:r>
            <a:r>
              <a:rPr lang="en-US" sz="3200" dirty="0" err="1">
                <a:solidFill>
                  <a:srgbClr val="639691"/>
                </a:solidFill>
                <a:latin typeface="Arial" panose="020B0604020202020204" pitchFamily="34" charset="0"/>
                <a:cs typeface="Arial" panose="020B0604020202020204" pitchFamily="34" charset="0"/>
              </a:rPr>
              <a:t>diện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danh</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sách</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các</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cuộc</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hội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thoại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sẽ</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hiện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ra</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sau</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khi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nhấn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vào</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nút</a:t>
            </a:r>
            <a:r>
              <a:rPr lang="en-US" sz="3200" dirty="0">
                <a:solidFill>
                  <a:srgbClr val="639691"/>
                </a:solidFill>
                <a:latin typeface="Arial" panose="020B0604020202020204" pitchFamily="34" charset="0"/>
                <a:cs typeface="Arial" panose="020B0604020202020204" pitchFamily="34" charset="0"/>
              </a:rPr>
              <a:t> </a:t>
            </a:r>
            <a:r>
              <a:rPr lang="en-US" sz="3200" b="1" dirty="0">
                <a:solidFill>
                  <a:srgbClr val="639691"/>
                </a:solidFill>
                <a:latin typeface="Arial" panose="020B0604020202020204" pitchFamily="34" charset="0"/>
                <a:cs typeface="Arial" panose="020B0604020202020204" pitchFamily="34" charset="0"/>
              </a:rPr>
              <a:t>Chat</a:t>
            </a:r>
            <a:endParaRPr lang="en-US" sz="3200" dirty="0">
              <a:solidFill>
                <a:srgbClr val="6396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6412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7B153707-1505-AE7E-AF81-EFAADC5916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215BEB-02E4-1BB1-06A2-9AB561482C16}"/>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ABDEE71-8BC0-9C74-8081-6C90E1E3ECAD}"/>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F94AEAF-E826-84DD-64B5-6978BF862020}"/>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339EEC21-5A41-6855-F8AA-8FF55F35DEE6}"/>
              </a:ext>
            </a:extLst>
          </p:cNvPr>
          <p:cNvGrpSpPr/>
          <p:nvPr/>
        </p:nvGrpSpPr>
        <p:grpSpPr>
          <a:xfrm>
            <a:off x="1447800" y="1028804"/>
            <a:ext cx="16230600" cy="9448800"/>
            <a:chOff x="0" y="0"/>
            <a:chExt cx="4274726" cy="2167467"/>
          </a:xfrm>
        </p:grpSpPr>
        <p:sp>
          <p:nvSpPr>
            <p:cNvPr id="6" name="Freeform 6">
              <a:extLst>
                <a:ext uri="{FF2B5EF4-FFF2-40B4-BE49-F238E27FC236}">
                  <a16:creationId xmlns:a16="http://schemas.microsoft.com/office/drawing/2014/main" id="{AEE20EF8-F130-275B-0A34-5557C7B53F46}"/>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sz="2400"/>
            </a:p>
          </p:txBody>
        </p:sp>
        <p:sp>
          <p:nvSpPr>
            <p:cNvPr id="7" name="TextBox 7">
              <a:extLst>
                <a:ext uri="{FF2B5EF4-FFF2-40B4-BE49-F238E27FC236}">
                  <a16:creationId xmlns:a16="http://schemas.microsoft.com/office/drawing/2014/main" id="{3E79D6D1-809D-A534-007F-032A1704B6FA}"/>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sz="2400"/>
            </a:p>
          </p:txBody>
        </p:sp>
      </p:grpSp>
      <p:sp>
        <p:nvSpPr>
          <p:cNvPr id="8" name="Freeform 8">
            <a:extLst>
              <a:ext uri="{FF2B5EF4-FFF2-40B4-BE49-F238E27FC236}">
                <a16:creationId xmlns:a16="http://schemas.microsoft.com/office/drawing/2014/main" id="{7A0A50D3-FC68-C96F-0BB0-52BD483ACC73}"/>
              </a:ext>
            </a:extLst>
          </p:cNvPr>
          <p:cNvSpPr/>
          <p:nvPr/>
        </p:nvSpPr>
        <p:spPr>
          <a:xfrm>
            <a:off x="15180906" y="9639508"/>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a:extLst>
              <a:ext uri="{FF2B5EF4-FFF2-40B4-BE49-F238E27FC236}">
                <a16:creationId xmlns:a16="http://schemas.microsoft.com/office/drawing/2014/main" id="{9BA156D2-65A0-162F-E55B-8958E2AE3457}"/>
              </a:ext>
            </a:extLst>
          </p:cNvPr>
          <p:cNvSpPr/>
          <p:nvPr/>
        </p:nvSpPr>
        <p:spPr>
          <a:xfrm rot="-339434" flipH="1">
            <a:off x="174740" y="4090987"/>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3C534A2C-BF11-3CDD-A1D5-BA47CDDB0E82}"/>
              </a:ext>
            </a:extLst>
          </p:cNvPr>
          <p:cNvSpPr/>
          <p:nvPr/>
        </p:nvSpPr>
        <p:spPr>
          <a:xfrm>
            <a:off x="17020962" y="154104"/>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dirty="0"/>
          </a:p>
        </p:txBody>
      </p:sp>
      <p:sp>
        <p:nvSpPr>
          <p:cNvPr id="10" name="TextBox 22">
            <a:extLst>
              <a:ext uri="{FF2B5EF4-FFF2-40B4-BE49-F238E27FC236}">
                <a16:creationId xmlns:a16="http://schemas.microsoft.com/office/drawing/2014/main" id="{0823308B-49D2-8423-ABC1-9D42B4CE6FDE}"/>
              </a:ext>
            </a:extLst>
          </p:cNvPr>
          <p:cNvSpPr txBox="1"/>
          <p:nvPr/>
        </p:nvSpPr>
        <p:spPr>
          <a:xfrm>
            <a:off x="2443659" y="1284574"/>
            <a:ext cx="14153038" cy="738664"/>
          </a:xfrm>
          <a:prstGeom prst="rect">
            <a:avLst/>
          </a:prstGeom>
        </p:spPr>
        <p:txBody>
          <a:bodyPr wrap="square" lIns="0" tIns="0" rIns="0" bIns="0" rtlCol="0" anchor="t">
            <a:spAutoFit/>
          </a:bodyPr>
          <a:lstStyle/>
          <a:p>
            <a:pPr algn="ctr"/>
            <a:r>
              <a:rPr lang="en-US" sz="4800" dirty="0">
                <a:solidFill>
                  <a:srgbClr val="639691"/>
                </a:solidFill>
                <a:latin typeface="Alegreya Sans Bold" panose="020B0604020202020204" charset="0"/>
              </a:rPr>
              <a:t>Chat </a:t>
            </a:r>
            <a:r>
              <a:rPr lang="en-US" sz="4800" dirty="0" err="1">
                <a:solidFill>
                  <a:srgbClr val="639691"/>
                </a:solidFill>
                <a:latin typeface="Alegreya Sans Bold" panose="020B0604020202020204" charset="0"/>
              </a:rPr>
              <a:t>với</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khách</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hàng</a:t>
            </a:r>
            <a:endParaRPr lang="en-US" sz="4800" dirty="0">
              <a:solidFill>
                <a:srgbClr val="639691"/>
              </a:solidFill>
              <a:latin typeface="Alegreya Sans Bold" panose="020B0604020202020204" charset="0"/>
            </a:endParaRPr>
          </a:p>
        </p:txBody>
      </p:sp>
      <p:pic>
        <p:nvPicPr>
          <p:cNvPr id="4098" name="Picture 2">
            <a:extLst>
              <a:ext uri="{FF2B5EF4-FFF2-40B4-BE49-F238E27FC236}">
                <a16:creationId xmlns:a16="http://schemas.microsoft.com/office/drawing/2014/main" id="{CF08AA91-CC0C-AF32-2692-F71B0D07C3A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960" t="7861" r="11043" b="19754"/>
          <a:stretch>
            <a:fillRect/>
          </a:stretch>
        </p:blipFill>
        <p:spPr bwMode="auto">
          <a:xfrm>
            <a:off x="1713998" y="2307734"/>
            <a:ext cx="111252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026B395-5836-CF0F-B34D-0FC8436613D6}"/>
              </a:ext>
            </a:extLst>
          </p:cNvPr>
          <p:cNvSpPr txBox="1"/>
          <p:nvPr/>
        </p:nvSpPr>
        <p:spPr>
          <a:xfrm>
            <a:off x="13370642" y="2192579"/>
            <a:ext cx="3888658" cy="1569660"/>
          </a:xfrm>
          <a:prstGeom prst="rect">
            <a:avLst/>
          </a:prstGeom>
          <a:noFill/>
        </p:spPr>
        <p:txBody>
          <a:bodyPr wrap="square" rtlCol="0">
            <a:spAutoFit/>
          </a:bodyPr>
          <a:lstStyle/>
          <a:p>
            <a:r>
              <a:rPr lang="en-US" sz="3200" dirty="0" err="1">
                <a:solidFill>
                  <a:srgbClr val="639691"/>
                </a:solidFill>
                <a:latin typeface="Arial" panose="020B0604020202020204" pitchFamily="34" charset="0"/>
                <a:cs typeface="Arial" panose="020B0604020202020204" pitchFamily="34" charset="0"/>
              </a:rPr>
              <a:t>Nút</a:t>
            </a:r>
            <a:r>
              <a:rPr lang="en-US" sz="3200" dirty="0">
                <a:solidFill>
                  <a:srgbClr val="639691"/>
                </a:solidFill>
                <a:latin typeface="Arial" panose="020B0604020202020204" pitchFamily="34" charset="0"/>
                <a:cs typeface="Arial" panose="020B0604020202020204" pitchFamily="34" charset="0"/>
              </a:rPr>
              <a:t> </a:t>
            </a:r>
            <a:r>
              <a:rPr lang="en-US" sz="3200" b="1" dirty="0">
                <a:solidFill>
                  <a:srgbClr val="639691"/>
                </a:solidFill>
                <a:latin typeface="Arial" panose="020B0604020202020204" pitchFamily="34" charset="0"/>
                <a:cs typeface="Arial" panose="020B0604020202020204" pitchFamily="34" charset="0"/>
              </a:rPr>
              <a:t>Chat </a:t>
            </a:r>
            <a:r>
              <a:rPr lang="en-US" sz="3200" dirty="0" err="1">
                <a:solidFill>
                  <a:srgbClr val="639691"/>
                </a:solidFill>
                <a:latin typeface="Arial" panose="020B0604020202020204" pitchFamily="34" charset="0"/>
                <a:cs typeface="Arial" panose="020B0604020202020204" pitchFamily="34" charset="0"/>
              </a:rPr>
              <a:t>để</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hướng</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dẫn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viên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có</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thể</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trao</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đổi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với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khách</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hàng</a:t>
            </a:r>
            <a:endParaRPr lang="en-US" sz="3200" dirty="0">
              <a:solidFill>
                <a:srgbClr val="639691"/>
              </a:solidFill>
              <a:latin typeface="Arial" panose="020B0604020202020204" pitchFamily="34" charset="0"/>
              <a:cs typeface="Arial" panose="020B0604020202020204" pitchFamily="34" charset="0"/>
            </a:endParaRPr>
          </a:p>
        </p:txBody>
      </p:sp>
      <p:pic>
        <p:nvPicPr>
          <p:cNvPr id="4100" name="Picture 4">
            <a:extLst>
              <a:ext uri="{FF2B5EF4-FFF2-40B4-BE49-F238E27FC236}">
                <a16:creationId xmlns:a16="http://schemas.microsoft.com/office/drawing/2014/main" id="{CFEE159E-F97C-6EE8-D307-5220EC1BB19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596" r="12626"/>
          <a:stretch>
            <a:fillRect/>
          </a:stretch>
        </p:blipFill>
        <p:spPr bwMode="auto">
          <a:xfrm>
            <a:off x="2169844" y="3755430"/>
            <a:ext cx="9435125" cy="588407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0B1F7C96-FE38-6DA6-9BE9-966D1C214BB7}"/>
              </a:ext>
            </a:extLst>
          </p:cNvPr>
          <p:cNvCxnSpPr>
            <a:cxnSpLocks/>
          </p:cNvCxnSpPr>
          <p:nvPr/>
        </p:nvCxnSpPr>
        <p:spPr>
          <a:xfrm flipH="1">
            <a:off x="7227649" y="2917334"/>
            <a:ext cx="2708450" cy="8380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1D9E3D-C0CA-1154-0FF4-3C71387AA59E}"/>
              </a:ext>
            </a:extLst>
          </p:cNvPr>
          <p:cNvSpPr txBox="1"/>
          <p:nvPr/>
        </p:nvSpPr>
        <p:spPr>
          <a:xfrm>
            <a:off x="11852401" y="4885328"/>
            <a:ext cx="4744296" cy="2062103"/>
          </a:xfrm>
          <a:prstGeom prst="rect">
            <a:avLst/>
          </a:prstGeom>
          <a:noFill/>
        </p:spPr>
        <p:txBody>
          <a:bodyPr wrap="square" rtlCol="0">
            <a:spAutoFit/>
          </a:bodyPr>
          <a:lstStyle/>
          <a:p>
            <a:r>
              <a:rPr lang="en-US" sz="3200" dirty="0">
                <a:solidFill>
                  <a:srgbClr val="639691"/>
                </a:solidFill>
                <a:latin typeface="Arial" panose="020B0604020202020204" pitchFamily="34" charset="0"/>
                <a:cs typeface="Arial" panose="020B0604020202020204" pitchFamily="34" charset="0"/>
              </a:rPr>
              <a:t>Giao </a:t>
            </a:r>
            <a:r>
              <a:rPr lang="en-US" sz="3200" dirty="0" err="1">
                <a:solidFill>
                  <a:srgbClr val="639691"/>
                </a:solidFill>
                <a:latin typeface="Arial" panose="020B0604020202020204" pitchFamily="34" charset="0"/>
                <a:cs typeface="Arial" panose="020B0604020202020204" pitchFamily="34" charset="0"/>
              </a:rPr>
              <a:t>diện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danh</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sách</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các</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cuộc</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hội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thoại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sẽ</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hiện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ra</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sau</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khi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nhấn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vào</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nút</a:t>
            </a:r>
            <a:r>
              <a:rPr lang="en-US" sz="3200" dirty="0">
                <a:solidFill>
                  <a:srgbClr val="639691"/>
                </a:solidFill>
                <a:latin typeface="Arial" panose="020B0604020202020204" pitchFamily="34" charset="0"/>
                <a:cs typeface="Arial" panose="020B0604020202020204" pitchFamily="34" charset="0"/>
              </a:rPr>
              <a:t> </a:t>
            </a:r>
            <a:r>
              <a:rPr lang="en-US" sz="3200" b="1" dirty="0">
                <a:solidFill>
                  <a:srgbClr val="639691"/>
                </a:solidFill>
                <a:latin typeface="Arial" panose="020B0604020202020204" pitchFamily="34" charset="0"/>
                <a:cs typeface="Arial" panose="020B0604020202020204" pitchFamily="34" charset="0"/>
              </a:rPr>
              <a:t>Chat</a:t>
            </a:r>
            <a:endParaRPr lang="en-US" sz="3200" dirty="0">
              <a:solidFill>
                <a:srgbClr val="639691"/>
              </a:solidFill>
              <a:latin typeface="Arial" panose="020B0604020202020204" pitchFamily="34" charset="0"/>
              <a:cs typeface="Arial" panose="020B0604020202020204" pitchFamily="34" charset="0"/>
            </a:endParaRPr>
          </a:p>
        </p:txBody>
      </p:sp>
      <p:sp>
        <p:nvSpPr>
          <p:cNvPr id="12" name="TextBox 21">
            <a:extLst>
              <a:ext uri="{FF2B5EF4-FFF2-40B4-BE49-F238E27FC236}">
                <a16:creationId xmlns:a16="http://schemas.microsoft.com/office/drawing/2014/main" id="{E3114DE4-B394-8F6A-933B-E6F5AE4E87D7}"/>
              </a:ext>
            </a:extLst>
          </p:cNvPr>
          <p:cNvSpPr txBox="1"/>
          <p:nvPr/>
        </p:nvSpPr>
        <p:spPr>
          <a:xfrm>
            <a:off x="1210882" y="-9715500"/>
            <a:ext cx="6190124" cy="1834733"/>
          </a:xfrm>
          <a:prstGeom prst="rect">
            <a:avLst/>
          </a:prstGeom>
        </p:spPr>
        <p:txBody>
          <a:bodyPr wrap="square" lIns="0" tIns="0" rIns="0" bIns="0" rtlCol="0" anchor="t">
            <a:spAutoFit/>
          </a:bodyPr>
          <a:lstStyle/>
          <a:p>
            <a:pPr marL="0" lvl="0" indent="0" algn="l">
              <a:lnSpc>
                <a:spcPts val="15400"/>
              </a:lnSpc>
              <a:spcBef>
                <a:spcPct val="0"/>
              </a:spcBef>
            </a:pPr>
            <a:r>
              <a:rPr lang="vi-VN" sz="8800" b="1" dirty="0">
                <a:solidFill>
                  <a:srgbClr val="639691"/>
                </a:solidFill>
                <a:latin typeface="+mj-lt"/>
                <a:ea typeface="Gulfs Display"/>
                <a:cs typeface="Gulfs Display"/>
                <a:sym typeface="Gulfs Display"/>
              </a:rPr>
              <a:t>Chương</a:t>
            </a:r>
            <a:r>
              <a:rPr lang="vi-VN" sz="11000" b="1" dirty="0">
                <a:solidFill>
                  <a:srgbClr val="639691"/>
                </a:solidFill>
                <a:latin typeface="+mj-lt"/>
                <a:ea typeface="Gulfs Display"/>
                <a:cs typeface="Gulfs Display"/>
                <a:sym typeface="Gulfs Display"/>
              </a:rPr>
              <a:t> </a:t>
            </a:r>
            <a:r>
              <a:rPr lang="en-US" sz="9600" b="1" dirty="0">
                <a:solidFill>
                  <a:srgbClr val="639691"/>
                </a:solidFill>
                <a:latin typeface="+mj-lt"/>
                <a:ea typeface="Gulfs Display"/>
                <a:cs typeface="Gulfs Display"/>
                <a:sym typeface="Gulfs Display"/>
              </a:rPr>
              <a:t>2</a:t>
            </a:r>
            <a:endParaRPr lang="en-US" sz="11000" b="1" dirty="0">
              <a:solidFill>
                <a:srgbClr val="639691"/>
              </a:solidFill>
              <a:latin typeface="+mj-lt"/>
              <a:ea typeface="Gulfs Display"/>
              <a:cs typeface="Gulfs Display"/>
              <a:sym typeface="Gulfs Display"/>
            </a:endParaRPr>
          </a:p>
        </p:txBody>
      </p:sp>
      <p:sp>
        <p:nvSpPr>
          <p:cNvPr id="13" name="TextBox 12">
            <a:extLst>
              <a:ext uri="{FF2B5EF4-FFF2-40B4-BE49-F238E27FC236}">
                <a16:creationId xmlns:a16="http://schemas.microsoft.com/office/drawing/2014/main" id="{D340665A-869B-6072-1A0D-BD9C86213EC8}"/>
              </a:ext>
            </a:extLst>
          </p:cNvPr>
          <p:cNvSpPr txBox="1"/>
          <p:nvPr/>
        </p:nvSpPr>
        <p:spPr>
          <a:xfrm>
            <a:off x="1875798" y="-1018262"/>
            <a:ext cx="9775100" cy="584775"/>
          </a:xfrm>
          <a:prstGeom prst="rect">
            <a:avLst/>
          </a:prstGeom>
          <a:noFill/>
        </p:spPr>
        <p:txBody>
          <a:bodyPr wrap="square">
            <a:spAutoFit/>
          </a:bodyPr>
          <a:lstStyle/>
          <a:p>
            <a:pPr algn="ctr"/>
            <a:r>
              <a:rPr lang="en-US" sz="3200" dirty="0">
                <a:solidFill>
                  <a:srgbClr val="639691"/>
                </a:solidFill>
              </a:rPr>
              <a:t>Giao </a:t>
            </a:r>
            <a:r>
              <a:rPr lang="en-US" sz="3200" dirty="0" err="1">
                <a:solidFill>
                  <a:srgbClr val="639691"/>
                </a:solidFill>
              </a:rPr>
              <a:t>diện</a:t>
            </a:r>
            <a:r>
              <a:rPr lang="en-US" sz="3200" dirty="0">
                <a:solidFill>
                  <a:srgbClr val="639691"/>
                </a:solidFill>
              </a:rPr>
              <a:t> </a:t>
            </a:r>
            <a:r>
              <a:rPr lang="en-US" sz="3200" dirty="0" err="1">
                <a:solidFill>
                  <a:srgbClr val="639691"/>
                </a:solidFill>
              </a:rPr>
              <a:t>khi</a:t>
            </a:r>
            <a:r>
              <a:rPr lang="en-US" sz="3200" dirty="0">
                <a:solidFill>
                  <a:srgbClr val="639691"/>
                </a:solidFill>
              </a:rPr>
              <a:t> </a:t>
            </a:r>
            <a:r>
              <a:rPr lang="en-US" sz="3200" dirty="0" err="1">
                <a:solidFill>
                  <a:srgbClr val="639691"/>
                </a:solidFill>
              </a:rPr>
              <a:t>đăng</a:t>
            </a:r>
            <a:r>
              <a:rPr lang="en-US" sz="3200" dirty="0">
                <a:solidFill>
                  <a:srgbClr val="639691"/>
                </a:solidFill>
              </a:rPr>
              <a:t> </a:t>
            </a:r>
            <a:r>
              <a:rPr lang="en-US" sz="3200" dirty="0" err="1">
                <a:solidFill>
                  <a:srgbClr val="639691"/>
                </a:solidFill>
              </a:rPr>
              <a:t>nhập</a:t>
            </a:r>
            <a:r>
              <a:rPr lang="en-US" sz="3200" dirty="0">
                <a:solidFill>
                  <a:srgbClr val="639691"/>
                </a:solidFill>
              </a:rPr>
              <a:t> </a:t>
            </a:r>
            <a:r>
              <a:rPr lang="en-US" sz="3200" dirty="0" err="1">
                <a:solidFill>
                  <a:srgbClr val="639691"/>
                </a:solidFill>
              </a:rPr>
              <a:t>bằng</a:t>
            </a:r>
            <a:r>
              <a:rPr lang="en-US" sz="3200" dirty="0">
                <a:solidFill>
                  <a:srgbClr val="639691"/>
                </a:solidFill>
              </a:rPr>
              <a:t> </a:t>
            </a:r>
            <a:r>
              <a:rPr lang="en-US" sz="3200" dirty="0" err="1">
                <a:solidFill>
                  <a:srgbClr val="639691"/>
                </a:solidFill>
              </a:rPr>
              <a:t>tài</a:t>
            </a:r>
            <a:r>
              <a:rPr lang="en-US" sz="3200" dirty="0">
                <a:solidFill>
                  <a:srgbClr val="639691"/>
                </a:solidFill>
              </a:rPr>
              <a:t> </a:t>
            </a:r>
            <a:r>
              <a:rPr lang="en-US" sz="3200" dirty="0" err="1">
                <a:solidFill>
                  <a:srgbClr val="639691"/>
                </a:solidFill>
              </a:rPr>
              <a:t>khoản</a:t>
            </a:r>
            <a:r>
              <a:rPr lang="en-US" sz="3200" dirty="0">
                <a:solidFill>
                  <a:srgbClr val="639691"/>
                </a:solidFill>
              </a:rPr>
              <a:t> </a:t>
            </a:r>
            <a:r>
              <a:rPr lang="en-US" sz="3200" dirty="0" err="1">
                <a:solidFill>
                  <a:srgbClr val="639691"/>
                </a:solidFill>
              </a:rPr>
              <a:t>hướng</a:t>
            </a:r>
            <a:r>
              <a:rPr lang="en-US" sz="3200" dirty="0">
                <a:solidFill>
                  <a:srgbClr val="639691"/>
                </a:solidFill>
              </a:rPr>
              <a:t> </a:t>
            </a:r>
            <a:r>
              <a:rPr lang="en-US" sz="3200" dirty="0" err="1">
                <a:solidFill>
                  <a:srgbClr val="639691"/>
                </a:solidFill>
              </a:rPr>
              <a:t>dẫn</a:t>
            </a:r>
            <a:r>
              <a:rPr lang="en-US" sz="3200" dirty="0">
                <a:solidFill>
                  <a:srgbClr val="639691"/>
                </a:solidFill>
              </a:rPr>
              <a:t> </a:t>
            </a:r>
            <a:r>
              <a:rPr lang="en-US" sz="3200" dirty="0" err="1">
                <a:solidFill>
                  <a:srgbClr val="639691"/>
                </a:solidFill>
              </a:rPr>
              <a:t>viên</a:t>
            </a:r>
            <a:endParaRPr lang="en-US" sz="3200" dirty="0">
              <a:solidFill>
                <a:srgbClr val="639691"/>
              </a:solidFill>
            </a:endParaRPr>
          </a:p>
        </p:txBody>
      </p:sp>
      <p:sp>
        <p:nvSpPr>
          <p:cNvPr id="17" name="TextBox 22">
            <a:extLst>
              <a:ext uri="{FF2B5EF4-FFF2-40B4-BE49-F238E27FC236}">
                <a16:creationId xmlns:a16="http://schemas.microsoft.com/office/drawing/2014/main" id="{594BEFCB-5EBF-589F-6D82-0C08A353FA6A}"/>
              </a:ext>
            </a:extLst>
          </p:cNvPr>
          <p:cNvSpPr txBox="1"/>
          <p:nvPr/>
        </p:nvSpPr>
        <p:spPr>
          <a:xfrm>
            <a:off x="6477000" y="-9011488"/>
            <a:ext cx="10591799" cy="677108"/>
          </a:xfrm>
          <a:prstGeom prst="rect">
            <a:avLst/>
          </a:prstGeom>
        </p:spPr>
        <p:txBody>
          <a:bodyPr wrap="square" lIns="0" tIns="0" rIns="0" bIns="0" rtlCol="0" anchor="t">
            <a:spAutoFit/>
          </a:bodyPr>
          <a:lstStyle/>
          <a:p>
            <a:pPr algn="l"/>
            <a:r>
              <a:rPr lang="vi-VN" sz="4400" dirty="0">
                <a:solidFill>
                  <a:srgbClr val="639691"/>
                </a:solidFill>
                <a:latin typeface="Alegreya Sans Bold" panose="020B0604020202020204" charset="0"/>
                <a:ea typeface="Alegreya Sans"/>
                <a:cs typeface="Alegreya Sans"/>
                <a:sym typeface="Alegreya Sans"/>
              </a:rPr>
              <a:t>Các trang, chức năng dành cho </a:t>
            </a:r>
            <a:r>
              <a:rPr lang="en-US" sz="4400" dirty="0" err="1">
                <a:solidFill>
                  <a:srgbClr val="639691"/>
                </a:solidFill>
                <a:latin typeface="Alegreya Sans Bold" panose="020B0604020202020204" charset="0"/>
                <a:ea typeface="Alegreya Sans"/>
                <a:cs typeface="Alegreya Sans"/>
                <a:sym typeface="Alegreya Sans"/>
              </a:rPr>
              <a:t>hướng</a:t>
            </a:r>
            <a:r>
              <a:rPr lang="en-US" sz="4400" dirty="0">
                <a:solidFill>
                  <a:srgbClr val="639691"/>
                </a:solidFill>
                <a:latin typeface="Alegreya Sans Bold" panose="020B0604020202020204" charset="0"/>
                <a:ea typeface="Alegreya Sans"/>
                <a:cs typeface="Alegreya Sans"/>
                <a:sym typeface="Alegreya Sans"/>
              </a:rPr>
              <a:t> </a:t>
            </a:r>
            <a:r>
              <a:rPr lang="en-US" sz="4400" dirty="0" err="1">
                <a:solidFill>
                  <a:srgbClr val="639691"/>
                </a:solidFill>
                <a:latin typeface="Alegreya Sans Bold" panose="020B0604020202020204" charset="0"/>
                <a:ea typeface="Alegreya Sans"/>
                <a:cs typeface="Alegreya Sans"/>
                <a:sym typeface="Alegreya Sans"/>
              </a:rPr>
              <a:t>dẫn</a:t>
            </a:r>
            <a:r>
              <a:rPr lang="en-US" sz="4400" dirty="0">
                <a:solidFill>
                  <a:srgbClr val="639691"/>
                </a:solidFill>
                <a:latin typeface="Alegreya Sans Bold" panose="020B0604020202020204" charset="0"/>
                <a:ea typeface="Alegreya Sans"/>
                <a:cs typeface="Alegreya Sans"/>
                <a:sym typeface="Alegreya Sans"/>
              </a:rPr>
              <a:t> </a:t>
            </a:r>
            <a:r>
              <a:rPr lang="en-US" sz="4400" dirty="0" err="1">
                <a:solidFill>
                  <a:srgbClr val="639691"/>
                </a:solidFill>
                <a:latin typeface="Alegreya Sans Bold" panose="020B0604020202020204" charset="0"/>
                <a:ea typeface="Alegreya Sans"/>
                <a:cs typeface="Alegreya Sans"/>
                <a:sym typeface="Alegreya Sans"/>
              </a:rPr>
              <a:t>viên</a:t>
            </a:r>
            <a:endParaRPr lang="vi-VN" sz="4400" dirty="0">
              <a:solidFill>
                <a:srgbClr val="639691"/>
              </a:solidFill>
              <a:latin typeface="Alegreya Sans Bold" panose="020B0604020202020204" charset="0"/>
              <a:ea typeface="Alegreya Sans"/>
              <a:cs typeface="Alegreya Sans"/>
              <a:sym typeface="Alegreya Sans"/>
            </a:endParaRPr>
          </a:p>
        </p:txBody>
      </p:sp>
      <p:pic>
        <p:nvPicPr>
          <p:cNvPr id="18" name="Picture 2">
            <a:extLst>
              <a:ext uri="{FF2B5EF4-FFF2-40B4-BE49-F238E27FC236}">
                <a16:creationId xmlns:a16="http://schemas.microsoft.com/office/drawing/2014/main" id="{F3F02FAB-FB89-85BC-8308-5F07F2DCF2A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641" r="9789"/>
          <a:stretch>
            <a:fillRect/>
          </a:stretch>
        </p:blipFill>
        <p:spPr bwMode="auto">
          <a:xfrm>
            <a:off x="1466504" y="-7882936"/>
            <a:ext cx="10593689" cy="661264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404BBD7-5204-4DDB-56FC-5E6E18A624DB}"/>
              </a:ext>
            </a:extLst>
          </p:cNvPr>
          <p:cNvSpPr txBox="1"/>
          <p:nvPr/>
        </p:nvSpPr>
        <p:spPr>
          <a:xfrm>
            <a:off x="12315815" y="-7200224"/>
            <a:ext cx="3978888" cy="5262979"/>
          </a:xfrm>
          <a:prstGeom prst="rect">
            <a:avLst/>
          </a:prstGeom>
          <a:noFill/>
        </p:spPr>
        <p:txBody>
          <a:bodyPr wrap="square">
            <a:spAutoFit/>
          </a:bodyPr>
          <a:lstStyle/>
          <a:p>
            <a:pPr>
              <a:buNone/>
            </a:pPr>
            <a:r>
              <a:rPr lang="en-US" sz="2800" dirty="0">
                <a:solidFill>
                  <a:srgbClr val="639691"/>
                </a:solidFill>
              </a:rPr>
              <a:t>T</a:t>
            </a:r>
            <a:r>
              <a:rPr lang="vi-VN" sz="2800" dirty="0">
                <a:solidFill>
                  <a:srgbClr val="639691"/>
                </a:solidFill>
              </a:rPr>
              <a:t>ruy cập vào </a:t>
            </a:r>
            <a:r>
              <a:rPr lang="en-US" sz="2800" b="1" dirty="0">
                <a:solidFill>
                  <a:srgbClr val="639691"/>
                </a:solidFill>
              </a:rPr>
              <a:t>B</a:t>
            </a:r>
            <a:r>
              <a:rPr lang="vi-VN" sz="2800" b="1" dirty="0">
                <a:solidFill>
                  <a:srgbClr val="639691"/>
                </a:solidFill>
              </a:rPr>
              <a:t>ooking của tôi </a:t>
            </a:r>
            <a:r>
              <a:rPr lang="vi-VN" sz="2800" dirty="0">
                <a:solidFill>
                  <a:srgbClr val="639691"/>
                </a:solidFill>
              </a:rPr>
              <a:t>trên thanh header</a:t>
            </a:r>
            <a:r>
              <a:rPr lang="en-US" sz="2800" dirty="0">
                <a:solidFill>
                  <a:srgbClr val="639691"/>
                </a:solidFill>
              </a:rPr>
              <a:t>:</a:t>
            </a:r>
          </a:p>
          <a:p>
            <a:pPr marL="457200" indent="-457200">
              <a:buFont typeface="Arial" panose="020B0604020202020204" pitchFamily="34" charset="0"/>
              <a:buChar char="•"/>
            </a:pPr>
            <a:r>
              <a:rPr lang="en-US" sz="2800" dirty="0">
                <a:solidFill>
                  <a:srgbClr val="639691"/>
                </a:solidFill>
              </a:rPr>
              <a:t>H</a:t>
            </a:r>
            <a:r>
              <a:rPr lang="vi-VN" sz="2800" dirty="0">
                <a:solidFill>
                  <a:srgbClr val="639691"/>
                </a:solidFill>
              </a:rPr>
              <a:t>ướng dẫn viên sẽ thấy các chuyến đi đã thanh toán với khách hàng của mình</a:t>
            </a:r>
            <a:endParaRPr lang="en-US" sz="2800" dirty="0">
              <a:solidFill>
                <a:srgbClr val="639691"/>
              </a:solidFill>
            </a:endParaRPr>
          </a:p>
          <a:p>
            <a:pPr marL="457200" indent="-457200">
              <a:buFont typeface="Arial" panose="020B0604020202020204" pitchFamily="34" charset="0"/>
              <a:buChar char="•"/>
            </a:pPr>
            <a:r>
              <a:rPr lang="en-US" sz="2800" dirty="0">
                <a:solidFill>
                  <a:srgbClr val="639691"/>
                </a:solidFill>
              </a:rPr>
              <a:t>T</a:t>
            </a:r>
            <a:r>
              <a:rPr lang="vi-VN" sz="2800" dirty="0">
                <a:solidFill>
                  <a:srgbClr val="639691"/>
                </a:solidFill>
              </a:rPr>
              <a:t>hống kê thu nhập của tất cả chuyến đi </a:t>
            </a:r>
            <a:r>
              <a:rPr lang="en-US" sz="2800" dirty="0">
                <a:solidFill>
                  <a:srgbClr val="639691"/>
                </a:solidFill>
              </a:rPr>
              <a:t>,</a:t>
            </a:r>
            <a:r>
              <a:rPr lang="vi-VN" sz="2800" dirty="0">
                <a:solidFill>
                  <a:srgbClr val="639691"/>
                </a:solidFill>
              </a:rPr>
              <a:t>số booking đến từ khách hàng</a:t>
            </a:r>
          </a:p>
        </p:txBody>
      </p:sp>
      <p:pic>
        <p:nvPicPr>
          <p:cNvPr id="20" name="Picture 6">
            <a:extLst>
              <a:ext uri="{FF2B5EF4-FFF2-40B4-BE49-F238E27FC236}">
                <a16:creationId xmlns:a16="http://schemas.microsoft.com/office/drawing/2014/main" id="{A3729EAE-6619-EB86-743F-B0B3FE7812F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157" r="11674"/>
          <a:stretch>
            <a:fillRect/>
          </a:stretch>
        </p:blipFill>
        <p:spPr bwMode="auto">
          <a:xfrm>
            <a:off x="19060346" y="2777469"/>
            <a:ext cx="11170488" cy="56922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A925F7E-30A1-1A27-6181-104F618383E3}"/>
              </a:ext>
            </a:extLst>
          </p:cNvPr>
          <p:cNvSpPr txBox="1"/>
          <p:nvPr/>
        </p:nvSpPr>
        <p:spPr>
          <a:xfrm>
            <a:off x="30925949" y="3082456"/>
            <a:ext cx="2830651" cy="4401205"/>
          </a:xfrm>
          <a:prstGeom prst="rect">
            <a:avLst/>
          </a:prstGeom>
          <a:noFill/>
        </p:spPr>
        <p:txBody>
          <a:bodyPr wrap="square" rtlCol="0">
            <a:spAutoFit/>
          </a:bodyPr>
          <a:lstStyle/>
          <a:p>
            <a:r>
              <a:rPr lang="en-US" sz="4000" dirty="0">
                <a:solidFill>
                  <a:srgbClr val="639691"/>
                </a:solidFill>
                <a:latin typeface="Alegreya Sans Medium" panose="00000600000000000000" pitchFamily="2" charset="0"/>
                <a:cs typeface="Arial" panose="020B0604020202020204" pitchFamily="34" charset="0"/>
              </a:rPr>
              <a:t>Giao </a:t>
            </a:r>
            <a:r>
              <a:rPr lang="en-US" sz="4000" dirty="0" err="1">
                <a:solidFill>
                  <a:srgbClr val="639691"/>
                </a:solidFill>
                <a:latin typeface="Alegreya Sans Medium" panose="00000600000000000000" pitchFamily="2" charset="0"/>
                <a:cs typeface="Arial" panose="020B0604020202020204" pitchFamily="34" charset="0"/>
              </a:rPr>
              <a:t>diện</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danh</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sách</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các</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cuộc</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hội</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thoại</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sẽ</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hiện</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ra</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sau</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khi</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nhấn</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vào</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nút</a:t>
            </a:r>
            <a:r>
              <a:rPr lang="en-US" sz="4000" dirty="0">
                <a:solidFill>
                  <a:srgbClr val="639691"/>
                </a:solidFill>
                <a:latin typeface="Alegreya Sans Medium" panose="00000600000000000000" pitchFamily="2" charset="0"/>
                <a:cs typeface="Arial" panose="020B0604020202020204" pitchFamily="34" charset="0"/>
              </a:rPr>
              <a:t> </a:t>
            </a:r>
            <a:r>
              <a:rPr lang="en-US" sz="4000" b="1" dirty="0">
                <a:solidFill>
                  <a:srgbClr val="639691"/>
                </a:solidFill>
                <a:latin typeface="Alegreya Sans Medium" panose="00000600000000000000" pitchFamily="2" charset="0"/>
                <a:cs typeface="Arial" panose="020B0604020202020204" pitchFamily="34" charset="0"/>
              </a:rPr>
              <a:t>Chat</a:t>
            </a:r>
            <a:endParaRPr lang="en-US" sz="4000" dirty="0">
              <a:solidFill>
                <a:srgbClr val="639691"/>
              </a:solidFill>
              <a:latin typeface="Alegreya Sans Medium" panose="00000600000000000000" pitchFamily="2" charset="0"/>
              <a:cs typeface="Arial" panose="020B0604020202020204" pitchFamily="34" charset="0"/>
            </a:endParaRPr>
          </a:p>
        </p:txBody>
      </p:sp>
    </p:spTree>
    <p:extLst>
      <p:ext uri="{BB962C8B-B14F-4D97-AF65-F5344CB8AC3E}">
        <p14:creationId xmlns:p14="http://schemas.microsoft.com/office/powerpoint/2010/main" val="883675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D3082A9A-0ED1-184F-43FF-CCC29283A7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0750A5-696D-36CE-2D02-8BE5097EAD57}"/>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D94E219-745D-C352-CB9A-C3DD008FA5D5}"/>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4CA121B-13D3-5B33-C38A-BFD29931A07A}"/>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7026599E-5621-617A-E646-E117DD36588E}"/>
              </a:ext>
            </a:extLst>
          </p:cNvPr>
          <p:cNvGrpSpPr/>
          <p:nvPr/>
        </p:nvGrpSpPr>
        <p:grpSpPr>
          <a:xfrm>
            <a:off x="1524000" y="1028804"/>
            <a:ext cx="16230600" cy="9448800"/>
            <a:chOff x="0" y="0"/>
            <a:chExt cx="4274726" cy="2167467"/>
          </a:xfrm>
        </p:grpSpPr>
        <p:sp>
          <p:nvSpPr>
            <p:cNvPr id="6" name="Freeform 6">
              <a:extLst>
                <a:ext uri="{FF2B5EF4-FFF2-40B4-BE49-F238E27FC236}">
                  <a16:creationId xmlns:a16="http://schemas.microsoft.com/office/drawing/2014/main" id="{ADA1AFE6-15E3-E2A4-9628-CAF605F46404}"/>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sz="2400"/>
            </a:p>
          </p:txBody>
        </p:sp>
        <p:sp>
          <p:nvSpPr>
            <p:cNvPr id="7" name="TextBox 7">
              <a:extLst>
                <a:ext uri="{FF2B5EF4-FFF2-40B4-BE49-F238E27FC236}">
                  <a16:creationId xmlns:a16="http://schemas.microsoft.com/office/drawing/2014/main" id="{175F43CC-8359-99E6-A705-EF0F0937F332}"/>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sz="2400"/>
            </a:p>
          </p:txBody>
        </p:sp>
      </p:grpSp>
      <p:sp>
        <p:nvSpPr>
          <p:cNvPr id="8" name="Freeform 8">
            <a:extLst>
              <a:ext uri="{FF2B5EF4-FFF2-40B4-BE49-F238E27FC236}">
                <a16:creationId xmlns:a16="http://schemas.microsoft.com/office/drawing/2014/main" id="{0FB375B0-496D-6D48-754C-7740925D41A7}"/>
              </a:ext>
            </a:extLst>
          </p:cNvPr>
          <p:cNvSpPr/>
          <p:nvPr/>
        </p:nvSpPr>
        <p:spPr>
          <a:xfrm>
            <a:off x="15180906" y="9639508"/>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a:extLst>
              <a:ext uri="{FF2B5EF4-FFF2-40B4-BE49-F238E27FC236}">
                <a16:creationId xmlns:a16="http://schemas.microsoft.com/office/drawing/2014/main" id="{2E3387F5-99E2-EF4F-0F30-613CFCE7D5B8}"/>
              </a:ext>
            </a:extLst>
          </p:cNvPr>
          <p:cNvSpPr/>
          <p:nvPr/>
        </p:nvSpPr>
        <p:spPr>
          <a:xfrm rot="-339434" flipH="1">
            <a:off x="174740" y="4090987"/>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F203969A-04DB-8FD6-18E8-AC6A452E3DCA}"/>
              </a:ext>
            </a:extLst>
          </p:cNvPr>
          <p:cNvSpPr/>
          <p:nvPr/>
        </p:nvSpPr>
        <p:spPr>
          <a:xfrm>
            <a:off x="17020962" y="154104"/>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dirty="0"/>
          </a:p>
        </p:txBody>
      </p:sp>
      <p:sp>
        <p:nvSpPr>
          <p:cNvPr id="10" name="TextBox 22">
            <a:extLst>
              <a:ext uri="{FF2B5EF4-FFF2-40B4-BE49-F238E27FC236}">
                <a16:creationId xmlns:a16="http://schemas.microsoft.com/office/drawing/2014/main" id="{7683745D-A68B-5137-56B2-9A0F7D3E5F70}"/>
              </a:ext>
            </a:extLst>
          </p:cNvPr>
          <p:cNvSpPr txBox="1"/>
          <p:nvPr/>
        </p:nvSpPr>
        <p:spPr>
          <a:xfrm>
            <a:off x="2562781" y="1441511"/>
            <a:ext cx="14153038" cy="738664"/>
          </a:xfrm>
          <a:prstGeom prst="rect">
            <a:avLst/>
          </a:prstGeom>
        </p:spPr>
        <p:txBody>
          <a:bodyPr wrap="square" lIns="0" tIns="0" rIns="0" bIns="0" rtlCol="0" anchor="t">
            <a:spAutoFit/>
          </a:bodyPr>
          <a:lstStyle/>
          <a:p>
            <a:pPr algn="ctr"/>
            <a:r>
              <a:rPr lang="en-US" sz="4800" dirty="0">
                <a:solidFill>
                  <a:srgbClr val="639691"/>
                </a:solidFill>
                <a:latin typeface="Alegreya Sans Bold" panose="020B0604020202020204" charset="0"/>
              </a:rPr>
              <a:t>Chat </a:t>
            </a:r>
            <a:r>
              <a:rPr lang="en-US" sz="4800" dirty="0" err="1">
                <a:solidFill>
                  <a:srgbClr val="639691"/>
                </a:solidFill>
                <a:latin typeface="Alegreya Sans Bold" panose="020B0604020202020204" charset="0"/>
              </a:rPr>
              <a:t>với</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khách</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hàng</a:t>
            </a:r>
            <a:endParaRPr lang="en-US" sz="4800" dirty="0">
              <a:solidFill>
                <a:srgbClr val="639691"/>
              </a:solidFill>
              <a:latin typeface="Alegreya Sans Bold" panose="020B0604020202020204" charset="0"/>
            </a:endParaRPr>
          </a:p>
        </p:txBody>
      </p:sp>
      <p:pic>
        <p:nvPicPr>
          <p:cNvPr id="4102" name="Picture 6">
            <a:extLst>
              <a:ext uri="{FF2B5EF4-FFF2-40B4-BE49-F238E27FC236}">
                <a16:creationId xmlns:a16="http://schemas.microsoft.com/office/drawing/2014/main" id="{BB2B3EDC-6DAB-3EFA-3119-F3D155BBA78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157" r="11674"/>
          <a:stretch>
            <a:fillRect/>
          </a:stretch>
        </p:blipFill>
        <p:spPr bwMode="auto">
          <a:xfrm>
            <a:off x="2295211" y="2777469"/>
            <a:ext cx="11170488" cy="569226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8E10B38-8356-C55E-5715-26E14E0FDBF4}"/>
              </a:ext>
            </a:extLst>
          </p:cNvPr>
          <p:cNvSpPr txBox="1"/>
          <p:nvPr/>
        </p:nvSpPr>
        <p:spPr>
          <a:xfrm>
            <a:off x="14160814" y="3082456"/>
            <a:ext cx="2830651" cy="4401205"/>
          </a:xfrm>
          <a:prstGeom prst="rect">
            <a:avLst/>
          </a:prstGeom>
          <a:noFill/>
        </p:spPr>
        <p:txBody>
          <a:bodyPr wrap="square" rtlCol="0">
            <a:spAutoFit/>
          </a:bodyPr>
          <a:lstStyle/>
          <a:p>
            <a:r>
              <a:rPr lang="en-US" sz="4000" dirty="0">
                <a:solidFill>
                  <a:srgbClr val="639691"/>
                </a:solidFill>
                <a:latin typeface="Alegreya Sans Medium" panose="00000600000000000000" pitchFamily="2" charset="0"/>
                <a:cs typeface="Arial" panose="020B0604020202020204" pitchFamily="34" charset="0"/>
              </a:rPr>
              <a:t>Giao </a:t>
            </a:r>
            <a:r>
              <a:rPr lang="en-US" sz="4000" dirty="0" err="1">
                <a:solidFill>
                  <a:srgbClr val="639691"/>
                </a:solidFill>
                <a:latin typeface="Alegreya Sans Medium" panose="00000600000000000000" pitchFamily="2" charset="0"/>
                <a:cs typeface="Arial" panose="020B0604020202020204" pitchFamily="34" charset="0"/>
              </a:rPr>
              <a:t>diện</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danh</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sách</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các</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cuộc</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hội</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thoại</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sẽ</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hiện</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ra</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sau</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khi</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nhấn</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vào</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nút</a:t>
            </a:r>
            <a:r>
              <a:rPr lang="en-US" sz="4000" dirty="0">
                <a:solidFill>
                  <a:srgbClr val="639691"/>
                </a:solidFill>
                <a:latin typeface="Alegreya Sans Medium" panose="00000600000000000000" pitchFamily="2" charset="0"/>
                <a:cs typeface="Arial" panose="020B0604020202020204" pitchFamily="34" charset="0"/>
              </a:rPr>
              <a:t> </a:t>
            </a:r>
            <a:r>
              <a:rPr lang="en-US" sz="4000" b="1" dirty="0">
                <a:solidFill>
                  <a:srgbClr val="639691"/>
                </a:solidFill>
                <a:latin typeface="Alegreya Sans Medium" panose="00000600000000000000" pitchFamily="2" charset="0"/>
                <a:cs typeface="Arial" panose="020B0604020202020204" pitchFamily="34" charset="0"/>
              </a:rPr>
              <a:t>Chat</a:t>
            </a:r>
            <a:endParaRPr lang="en-US" sz="4000" dirty="0">
              <a:solidFill>
                <a:srgbClr val="639691"/>
              </a:solidFill>
              <a:latin typeface="Alegreya Sans Medium" panose="00000600000000000000" pitchFamily="2" charset="0"/>
              <a:cs typeface="Arial" panose="020B0604020202020204" pitchFamily="34" charset="0"/>
            </a:endParaRPr>
          </a:p>
        </p:txBody>
      </p:sp>
      <p:pic>
        <p:nvPicPr>
          <p:cNvPr id="11" name="Picture 2">
            <a:extLst>
              <a:ext uri="{FF2B5EF4-FFF2-40B4-BE49-F238E27FC236}">
                <a16:creationId xmlns:a16="http://schemas.microsoft.com/office/drawing/2014/main" id="{1BFAF7F9-73DB-09FA-EEE5-6834DDF6090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960" t="7861" r="11043" b="19754"/>
          <a:stretch>
            <a:fillRect/>
          </a:stretch>
        </p:blipFill>
        <p:spPr bwMode="auto">
          <a:xfrm>
            <a:off x="-15925800" y="2307734"/>
            <a:ext cx="11125200" cy="609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9039E45-FF13-92D0-5129-0D29FE8A8C18}"/>
              </a:ext>
            </a:extLst>
          </p:cNvPr>
          <p:cNvSpPr txBox="1"/>
          <p:nvPr/>
        </p:nvSpPr>
        <p:spPr>
          <a:xfrm>
            <a:off x="-4269156" y="2192579"/>
            <a:ext cx="3888658" cy="1569660"/>
          </a:xfrm>
          <a:prstGeom prst="rect">
            <a:avLst/>
          </a:prstGeom>
          <a:noFill/>
        </p:spPr>
        <p:txBody>
          <a:bodyPr wrap="square" rtlCol="0">
            <a:spAutoFit/>
          </a:bodyPr>
          <a:lstStyle/>
          <a:p>
            <a:r>
              <a:rPr lang="en-US" sz="3200" dirty="0" err="1">
                <a:solidFill>
                  <a:srgbClr val="639691"/>
                </a:solidFill>
                <a:latin typeface="Arial" panose="020B0604020202020204" pitchFamily="34" charset="0"/>
                <a:cs typeface="Arial" panose="020B0604020202020204" pitchFamily="34" charset="0"/>
              </a:rPr>
              <a:t>Nút</a:t>
            </a:r>
            <a:r>
              <a:rPr lang="en-US" sz="3200" dirty="0">
                <a:solidFill>
                  <a:srgbClr val="639691"/>
                </a:solidFill>
                <a:latin typeface="Arial" panose="020B0604020202020204" pitchFamily="34" charset="0"/>
                <a:cs typeface="Arial" panose="020B0604020202020204" pitchFamily="34" charset="0"/>
              </a:rPr>
              <a:t> </a:t>
            </a:r>
            <a:r>
              <a:rPr lang="en-US" sz="3200" b="1" dirty="0">
                <a:solidFill>
                  <a:srgbClr val="639691"/>
                </a:solidFill>
                <a:latin typeface="Arial" panose="020B0604020202020204" pitchFamily="34" charset="0"/>
                <a:cs typeface="Arial" panose="020B0604020202020204" pitchFamily="34" charset="0"/>
              </a:rPr>
              <a:t>Chat </a:t>
            </a:r>
            <a:r>
              <a:rPr lang="en-US" sz="3200" dirty="0" err="1">
                <a:solidFill>
                  <a:srgbClr val="639691"/>
                </a:solidFill>
                <a:latin typeface="Arial" panose="020B0604020202020204" pitchFamily="34" charset="0"/>
                <a:cs typeface="Arial" panose="020B0604020202020204" pitchFamily="34" charset="0"/>
              </a:rPr>
              <a:t>để</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hướng</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dẫn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viên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có</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thể</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trao</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đổi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với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khách</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hàng</a:t>
            </a:r>
            <a:endParaRPr lang="en-US" sz="3200" dirty="0">
              <a:solidFill>
                <a:srgbClr val="639691"/>
              </a:solidFill>
              <a:latin typeface="Arial" panose="020B0604020202020204" pitchFamily="34" charset="0"/>
              <a:cs typeface="Arial" panose="020B0604020202020204" pitchFamily="34" charset="0"/>
            </a:endParaRPr>
          </a:p>
        </p:txBody>
      </p:sp>
      <p:pic>
        <p:nvPicPr>
          <p:cNvPr id="13" name="Picture 4">
            <a:extLst>
              <a:ext uri="{FF2B5EF4-FFF2-40B4-BE49-F238E27FC236}">
                <a16:creationId xmlns:a16="http://schemas.microsoft.com/office/drawing/2014/main" id="{0C00B927-7287-D743-4B56-0759794D173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596" r="12626"/>
          <a:stretch>
            <a:fillRect/>
          </a:stretch>
        </p:blipFill>
        <p:spPr bwMode="auto">
          <a:xfrm>
            <a:off x="-15469954" y="3755430"/>
            <a:ext cx="9435125" cy="588407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02002FA7-01DD-9282-3CD9-C968F882A626}"/>
              </a:ext>
            </a:extLst>
          </p:cNvPr>
          <p:cNvCxnSpPr>
            <a:cxnSpLocks/>
          </p:cNvCxnSpPr>
          <p:nvPr/>
        </p:nvCxnSpPr>
        <p:spPr>
          <a:xfrm flipH="1">
            <a:off x="-10412149" y="2917334"/>
            <a:ext cx="2708450" cy="8380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7D1BC2C-FEAB-E339-98B2-3DB6FD0E6291}"/>
              </a:ext>
            </a:extLst>
          </p:cNvPr>
          <p:cNvSpPr txBox="1"/>
          <p:nvPr/>
        </p:nvSpPr>
        <p:spPr>
          <a:xfrm>
            <a:off x="-5787397" y="4885328"/>
            <a:ext cx="4744296" cy="2062103"/>
          </a:xfrm>
          <a:prstGeom prst="rect">
            <a:avLst/>
          </a:prstGeom>
          <a:noFill/>
        </p:spPr>
        <p:txBody>
          <a:bodyPr wrap="square" rtlCol="0">
            <a:spAutoFit/>
          </a:bodyPr>
          <a:lstStyle/>
          <a:p>
            <a:r>
              <a:rPr lang="en-US" sz="3200" dirty="0">
                <a:solidFill>
                  <a:srgbClr val="639691"/>
                </a:solidFill>
                <a:latin typeface="Arial" panose="020B0604020202020204" pitchFamily="34" charset="0"/>
                <a:cs typeface="Arial" panose="020B0604020202020204" pitchFamily="34" charset="0"/>
              </a:rPr>
              <a:t>Giao </a:t>
            </a:r>
            <a:r>
              <a:rPr lang="en-US" sz="3200" dirty="0" err="1">
                <a:solidFill>
                  <a:srgbClr val="639691"/>
                </a:solidFill>
                <a:latin typeface="Arial" panose="020B0604020202020204" pitchFamily="34" charset="0"/>
                <a:cs typeface="Arial" panose="020B0604020202020204" pitchFamily="34" charset="0"/>
              </a:rPr>
              <a:t>diện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danh</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sách</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các</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cuộc</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hội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thoại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sẽ</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hiện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ra</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sau</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khi</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nhấn</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vào</a:t>
            </a:r>
            <a:r>
              <a:rPr lang="en-US" sz="3200" dirty="0">
                <a:solidFill>
                  <a:srgbClr val="639691"/>
                </a:solidFill>
                <a:latin typeface="Arial" panose="020B0604020202020204" pitchFamily="34" charset="0"/>
                <a:cs typeface="Arial" panose="020B0604020202020204" pitchFamily="34" charset="0"/>
              </a:rPr>
              <a:t> </a:t>
            </a:r>
            <a:r>
              <a:rPr lang="en-US" sz="3200" dirty="0" err="1">
                <a:solidFill>
                  <a:srgbClr val="639691"/>
                </a:solidFill>
                <a:latin typeface="Arial" panose="020B0604020202020204" pitchFamily="34" charset="0"/>
                <a:cs typeface="Arial" panose="020B0604020202020204" pitchFamily="34" charset="0"/>
              </a:rPr>
              <a:t>nút</a:t>
            </a:r>
            <a:r>
              <a:rPr lang="en-US" sz="3200" dirty="0">
                <a:solidFill>
                  <a:srgbClr val="639691"/>
                </a:solidFill>
                <a:latin typeface="Arial" panose="020B0604020202020204" pitchFamily="34" charset="0"/>
                <a:cs typeface="Arial" panose="020B0604020202020204" pitchFamily="34" charset="0"/>
              </a:rPr>
              <a:t> </a:t>
            </a:r>
            <a:r>
              <a:rPr lang="en-US" sz="3200" b="1" dirty="0">
                <a:solidFill>
                  <a:srgbClr val="639691"/>
                </a:solidFill>
                <a:latin typeface="Arial" panose="020B0604020202020204" pitchFamily="34" charset="0"/>
                <a:cs typeface="Arial" panose="020B0604020202020204" pitchFamily="34" charset="0"/>
              </a:rPr>
              <a:t>Chat</a:t>
            </a:r>
            <a:endParaRPr lang="en-US" sz="3200" dirty="0">
              <a:solidFill>
                <a:srgbClr val="6396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68256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A7F8158A-1B2C-54DB-EE89-F0395BCFEC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7E9179-84EF-4C5F-B5EB-0C10F5ED6ABB}"/>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19D3870A-B53F-B8E4-045A-41AE1F00BC6A}"/>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D832891C-D3AF-D1EE-2015-CF6BD5B21858}"/>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4622574A-2F39-85FE-1FB8-72A1D034A783}"/>
              </a:ext>
            </a:extLst>
          </p:cNvPr>
          <p:cNvGrpSpPr/>
          <p:nvPr/>
        </p:nvGrpSpPr>
        <p:grpSpPr>
          <a:xfrm>
            <a:off x="838200" y="996352"/>
            <a:ext cx="16230600" cy="9448800"/>
            <a:chOff x="0" y="0"/>
            <a:chExt cx="4274726" cy="2167467"/>
          </a:xfrm>
        </p:grpSpPr>
        <p:sp>
          <p:nvSpPr>
            <p:cNvPr id="6" name="Freeform 6">
              <a:extLst>
                <a:ext uri="{FF2B5EF4-FFF2-40B4-BE49-F238E27FC236}">
                  <a16:creationId xmlns:a16="http://schemas.microsoft.com/office/drawing/2014/main" id="{7F92D7DA-9E21-907E-D8D8-BC45A71CEC21}"/>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a:extLst>
                <a:ext uri="{FF2B5EF4-FFF2-40B4-BE49-F238E27FC236}">
                  <a16:creationId xmlns:a16="http://schemas.microsoft.com/office/drawing/2014/main" id="{ADF1D79F-DD68-542C-A282-07B60625E77F}"/>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B51F82F0-2C6C-E3FB-41AD-1B51EE605895}"/>
              </a:ext>
            </a:extLst>
          </p:cNvPr>
          <p:cNvSpPr/>
          <p:nvPr/>
        </p:nvSpPr>
        <p:spPr>
          <a:xfrm>
            <a:off x="14352745" y="9158994"/>
            <a:ext cx="4156788" cy="1413308"/>
          </a:xfrm>
          <a:custGeom>
            <a:avLst/>
            <a:gdLst/>
            <a:ahLst/>
            <a:cxnLst/>
            <a:rect l="l" t="t" r="r" b="b"/>
            <a:pathLst>
              <a:path w="4156788" h="1413308">
                <a:moveTo>
                  <a:pt x="0" y="0"/>
                </a:moveTo>
                <a:lnTo>
                  <a:pt x="4156788" y="0"/>
                </a:lnTo>
                <a:lnTo>
                  <a:pt x="4156788"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A497FFD0-C093-CFC8-DB4C-EDF246B43D57}"/>
              </a:ext>
            </a:extLst>
          </p:cNvPr>
          <p:cNvSpPr/>
          <p:nvPr/>
        </p:nvSpPr>
        <p:spPr>
          <a:xfrm>
            <a:off x="16633803" y="590952"/>
            <a:ext cx="1239461" cy="1234954"/>
          </a:xfrm>
          <a:custGeom>
            <a:avLst/>
            <a:gdLst/>
            <a:ahLst/>
            <a:cxnLst/>
            <a:rect l="l" t="t" r="r" b="b"/>
            <a:pathLst>
              <a:path w="1239461" h="1234954">
                <a:moveTo>
                  <a:pt x="0" y="0"/>
                </a:moveTo>
                <a:lnTo>
                  <a:pt x="1239460" y="0"/>
                </a:lnTo>
                <a:lnTo>
                  <a:pt x="1239460" y="1234954"/>
                </a:lnTo>
                <a:lnTo>
                  <a:pt x="0" y="123495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21" name="TextBox 21">
            <a:extLst>
              <a:ext uri="{FF2B5EF4-FFF2-40B4-BE49-F238E27FC236}">
                <a16:creationId xmlns:a16="http://schemas.microsoft.com/office/drawing/2014/main" id="{C994D214-9F10-901E-056D-241D22335A14}"/>
              </a:ext>
            </a:extLst>
          </p:cNvPr>
          <p:cNvSpPr txBox="1"/>
          <p:nvPr/>
        </p:nvSpPr>
        <p:spPr>
          <a:xfrm>
            <a:off x="1210882" y="606929"/>
            <a:ext cx="6190124" cy="1834733"/>
          </a:xfrm>
          <a:prstGeom prst="rect">
            <a:avLst/>
          </a:prstGeom>
        </p:spPr>
        <p:txBody>
          <a:bodyPr wrap="square" lIns="0" tIns="0" rIns="0" bIns="0" rtlCol="0" anchor="t">
            <a:spAutoFit/>
          </a:bodyPr>
          <a:lstStyle/>
          <a:p>
            <a:pPr marL="0" lvl="0" indent="0" algn="l">
              <a:lnSpc>
                <a:spcPts val="15400"/>
              </a:lnSpc>
              <a:spcBef>
                <a:spcPct val="0"/>
              </a:spcBef>
            </a:pPr>
            <a:r>
              <a:rPr lang="vi-VN" sz="8800" b="1" dirty="0">
                <a:solidFill>
                  <a:srgbClr val="639691"/>
                </a:solidFill>
                <a:latin typeface="+mj-lt"/>
                <a:ea typeface="Gulfs Display"/>
                <a:cs typeface="Gulfs Display"/>
                <a:sym typeface="Gulfs Display"/>
              </a:rPr>
              <a:t>Chương</a:t>
            </a:r>
            <a:r>
              <a:rPr lang="vi-VN" sz="11000" b="1" dirty="0">
                <a:solidFill>
                  <a:srgbClr val="639691"/>
                </a:solidFill>
                <a:latin typeface="+mj-lt"/>
                <a:ea typeface="Gulfs Display"/>
                <a:cs typeface="Gulfs Display"/>
                <a:sym typeface="Gulfs Display"/>
              </a:rPr>
              <a:t> </a:t>
            </a:r>
            <a:r>
              <a:rPr lang="en-US" sz="8800" b="1" dirty="0">
                <a:solidFill>
                  <a:srgbClr val="639691"/>
                </a:solidFill>
                <a:latin typeface="+mj-lt"/>
                <a:ea typeface="Gulfs Display"/>
                <a:cs typeface="Gulfs Display"/>
                <a:sym typeface="Gulfs Display"/>
              </a:rPr>
              <a:t>3</a:t>
            </a:r>
            <a:endParaRPr lang="en-US" sz="11000" b="1" dirty="0">
              <a:solidFill>
                <a:srgbClr val="639691"/>
              </a:solidFill>
              <a:latin typeface="+mj-lt"/>
              <a:ea typeface="Gulfs Display"/>
              <a:cs typeface="Gulfs Display"/>
              <a:sym typeface="Gulfs Display"/>
            </a:endParaRPr>
          </a:p>
        </p:txBody>
      </p:sp>
      <p:sp>
        <p:nvSpPr>
          <p:cNvPr id="23" name="Freeform 23">
            <a:extLst>
              <a:ext uri="{FF2B5EF4-FFF2-40B4-BE49-F238E27FC236}">
                <a16:creationId xmlns:a16="http://schemas.microsoft.com/office/drawing/2014/main" id="{CF0AADDA-8CFB-B312-4052-D5ED1B26EABD}"/>
              </a:ext>
            </a:extLst>
          </p:cNvPr>
          <p:cNvSpPr/>
          <p:nvPr/>
        </p:nvSpPr>
        <p:spPr>
          <a:xfrm>
            <a:off x="162428" y="3985594"/>
            <a:ext cx="1189990" cy="2442143"/>
          </a:xfrm>
          <a:custGeom>
            <a:avLst/>
            <a:gdLst/>
            <a:ahLst/>
            <a:cxnLst/>
            <a:rect l="l" t="t" r="r" b="b"/>
            <a:pathLst>
              <a:path w="1189990" h="2442143">
                <a:moveTo>
                  <a:pt x="0" y="0"/>
                </a:moveTo>
                <a:lnTo>
                  <a:pt x="1189990" y="0"/>
                </a:lnTo>
                <a:lnTo>
                  <a:pt x="1189990" y="2442143"/>
                </a:lnTo>
                <a:lnTo>
                  <a:pt x="0" y="244214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1" name="TextBox 22">
            <a:extLst>
              <a:ext uri="{FF2B5EF4-FFF2-40B4-BE49-F238E27FC236}">
                <a16:creationId xmlns:a16="http://schemas.microsoft.com/office/drawing/2014/main" id="{891094DF-0691-DFC5-88ED-DEF9F702BA3F}"/>
              </a:ext>
            </a:extLst>
          </p:cNvPr>
          <p:cNvSpPr txBox="1"/>
          <p:nvPr/>
        </p:nvSpPr>
        <p:spPr>
          <a:xfrm>
            <a:off x="6477000" y="1310941"/>
            <a:ext cx="10591799" cy="677108"/>
          </a:xfrm>
          <a:prstGeom prst="rect">
            <a:avLst/>
          </a:prstGeom>
        </p:spPr>
        <p:txBody>
          <a:bodyPr wrap="square" lIns="0" tIns="0" rIns="0" bIns="0" rtlCol="0" anchor="t">
            <a:spAutoFit/>
          </a:bodyPr>
          <a:lstStyle/>
          <a:p>
            <a:pPr algn="l"/>
            <a:r>
              <a:rPr lang="en-US" sz="4400" dirty="0">
                <a:solidFill>
                  <a:srgbClr val="639691"/>
                </a:solidFill>
                <a:latin typeface="Alegreya Sans Bold" panose="020B0604020202020204" charset="0"/>
                <a:ea typeface="Alegreya Sans"/>
                <a:cs typeface="Alegreya Sans"/>
                <a:sym typeface="Alegreya Sans"/>
              </a:rPr>
              <a:t>Trang </a:t>
            </a:r>
            <a:r>
              <a:rPr lang="en-US" sz="4400" dirty="0" err="1">
                <a:solidFill>
                  <a:srgbClr val="639691"/>
                </a:solidFill>
                <a:latin typeface="Alegreya Sans Bold" panose="020B0604020202020204" charset="0"/>
                <a:ea typeface="Alegreya Sans"/>
                <a:cs typeface="Alegreya Sans"/>
                <a:sym typeface="Alegreya Sans"/>
              </a:rPr>
              <a:t>dành</a:t>
            </a:r>
            <a:r>
              <a:rPr lang="en-US" sz="4400" dirty="0">
                <a:solidFill>
                  <a:srgbClr val="639691"/>
                </a:solidFill>
                <a:latin typeface="Alegreya Sans Bold" panose="020B0604020202020204" charset="0"/>
                <a:ea typeface="Alegreya Sans"/>
                <a:cs typeface="Alegreya Sans"/>
                <a:sym typeface="Alegreya Sans"/>
              </a:rPr>
              <a:t> </a:t>
            </a:r>
            <a:r>
              <a:rPr lang="en-US" sz="4400" dirty="0" err="1">
                <a:solidFill>
                  <a:srgbClr val="639691"/>
                </a:solidFill>
                <a:latin typeface="Alegreya Sans Bold" panose="020B0604020202020204" charset="0"/>
                <a:ea typeface="Alegreya Sans"/>
                <a:cs typeface="Alegreya Sans"/>
                <a:sym typeface="Alegreya Sans"/>
              </a:rPr>
              <a:t>cho</a:t>
            </a:r>
            <a:r>
              <a:rPr lang="en-US" sz="4400" dirty="0">
                <a:solidFill>
                  <a:srgbClr val="639691"/>
                </a:solidFill>
                <a:latin typeface="Alegreya Sans Bold" panose="020B0604020202020204" charset="0"/>
                <a:ea typeface="Alegreya Sans"/>
                <a:cs typeface="Alegreya Sans"/>
                <a:sym typeface="Alegreya Sans"/>
              </a:rPr>
              <a:t> ADMIN</a:t>
            </a:r>
            <a:endParaRPr lang="vi-VN" sz="4400" dirty="0">
              <a:solidFill>
                <a:srgbClr val="639691"/>
              </a:solidFill>
              <a:latin typeface="Alegreya Sans Bold" panose="020B0604020202020204" charset="0"/>
              <a:ea typeface="Alegreya Sans"/>
              <a:cs typeface="Alegreya Sans"/>
              <a:sym typeface="Alegreya Sans"/>
            </a:endParaRPr>
          </a:p>
        </p:txBody>
      </p:sp>
      <p:pic>
        <p:nvPicPr>
          <p:cNvPr id="1026" name="Picture 2">
            <a:extLst>
              <a:ext uri="{FF2B5EF4-FFF2-40B4-BE49-F238E27FC236}">
                <a16:creationId xmlns:a16="http://schemas.microsoft.com/office/drawing/2014/main" id="{F52BA30B-A7EC-9018-3E35-58E938247E8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1946"/>
          <a:stretch>
            <a:fillRect/>
          </a:stretch>
        </p:blipFill>
        <p:spPr bwMode="auto">
          <a:xfrm>
            <a:off x="2590800" y="2602449"/>
            <a:ext cx="12120398" cy="6057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171B0AE-F7F4-663A-0DFB-3F628E986934}"/>
              </a:ext>
            </a:extLst>
          </p:cNvPr>
          <p:cNvSpPr txBox="1"/>
          <p:nvPr/>
        </p:nvSpPr>
        <p:spPr>
          <a:xfrm>
            <a:off x="4298638" y="9158994"/>
            <a:ext cx="8981156" cy="646331"/>
          </a:xfrm>
          <a:prstGeom prst="rect">
            <a:avLst/>
          </a:prstGeom>
          <a:noFill/>
        </p:spPr>
        <p:txBody>
          <a:bodyPr wrap="square">
            <a:spAutoFit/>
          </a:bodyPr>
          <a:lstStyle/>
          <a:p>
            <a:pPr algn="ctr"/>
            <a:r>
              <a:rPr lang="en-US" sz="3600" dirty="0">
                <a:solidFill>
                  <a:srgbClr val="639691"/>
                </a:solidFill>
                <a:latin typeface="Alegreya Sans Bold" panose="00000800000000000000" pitchFamily="2" charset="0"/>
              </a:rPr>
              <a:t>Giao </a:t>
            </a:r>
            <a:r>
              <a:rPr lang="en-US" sz="3600" dirty="0" err="1">
                <a:solidFill>
                  <a:srgbClr val="639691"/>
                </a:solidFill>
                <a:latin typeface="Alegreya Sans Bold" panose="00000800000000000000" pitchFamily="2" charset="0"/>
              </a:rPr>
              <a:t>diện</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khi</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đăng</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nhập</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bằng</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tài</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khoản</a:t>
            </a:r>
            <a:r>
              <a:rPr lang="en-US" sz="3600" dirty="0">
                <a:solidFill>
                  <a:srgbClr val="639691"/>
                </a:solidFill>
                <a:latin typeface="Alegreya Sans Bold" panose="00000800000000000000" pitchFamily="2" charset="0"/>
              </a:rPr>
              <a:t> </a:t>
            </a:r>
            <a:r>
              <a:rPr lang="vi-VN" sz="3600" b="0" i="0" u="none" strike="noStrike" dirty="0">
                <a:solidFill>
                  <a:srgbClr val="639691"/>
                </a:solidFill>
                <a:effectLst/>
                <a:latin typeface="Alegreya Sans Bold" panose="00000800000000000000" pitchFamily="2" charset="0"/>
              </a:rPr>
              <a:t>ADMIN </a:t>
            </a:r>
            <a:endParaRPr lang="en-US" sz="3600" dirty="0">
              <a:solidFill>
                <a:srgbClr val="639691"/>
              </a:solidFill>
              <a:latin typeface="Alegreya Sans Bold" panose="00000800000000000000" pitchFamily="2" charset="0"/>
            </a:endParaRPr>
          </a:p>
        </p:txBody>
      </p:sp>
      <p:sp>
        <p:nvSpPr>
          <p:cNvPr id="10" name="TextBox 21">
            <a:extLst>
              <a:ext uri="{FF2B5EF4-FFF2-40B4-BE49-F238E27FC236}">
                <a16:creationId xmlns:a16="http://schemas.microsoft.com/office/drawing/2014/main" id="{A3303033-E0F4-9D52-CB9F-15B0A8EDEB29}"/>
              </a:ext>
            </a:extLst>
          </p:cNvPr>
          <p:cNvSpPr txBox="1"/>
          <p:nvPr/>
        </p:nvSpPr>
        <p:spPr>
          <a:xfrm>
            <a:off x="1455506" y="12624957"/>
            <a:ext cx="7688494" cy="1264449"/>
          </a:xfrm>
          <a:prstGeom prst="rect">
            <a:avLst/>
          </a:prstGeom>
        </p:spPr>
        <p:txBody>
          <a:bodyPr wrap="square" lIns="0" tIns="0" rIns="0" bIns="0" rtlCol="0" anchor="t">
            <a:spAutoFit/>
          </a:bodyPr>
          <a:lstStyle/>
          <a:p>
            <a:pPr marL="0" lvl="0" indent="0" algn="l">
              <a:lnSpc>
                <a:spcPts val="10780"/>
              </a:lnSpc>
            </a:pPr>
            <a:r>
              <a:rPr lang="en-US" sz="8800" dirty="0" err="1">
                <a:solidFill>
                  <a:srgbClr val="639691"/>
                </a:solidFill>
                <a:latin typeface="Alegreya Sans Bold" panose="00000800000000000000" pitchFamily="2" charset="0"/>
                <a:ea typeface="Gulfs Display"/>
                <a:cs typeface="Gulfs Display"/>
                <a:sym typeface="Gulfs Display"/>
              </a:rPr>
              <a:t>Chức</a:t>
            </a:r>
            <a:r>
              <a:rPr lang="en-US" sz="8800" dirty="0">
                <a:solidFill>
                  <a:srgbClr val="639691"/>
                </a:solidFill>
                <a:latin typeface="Alegreya Sans Bold" panose="00000800000000000000" pitchFamily="2" charset="0"/>
                <a:ea typeface="Gulfs Display"/>
                <a:cs typeface="Gulfs Display"/>
                <a:sym typeface="Gulfs Display"/>
              </a:rPr>
              <a:t> </a:t>
            </a:r>
            <a:r>
              <a:rPr lang="en-US" sz="8800" dirty="0" err="1">
                <a:solidFill>
                  <a:srgbClr val="639691"/>
                </a:solidFill>
                <a:latin typeface="Alegreya Sans Bold" panose="00000800000000000000" pitchFamily="2" charset="0"/>
                <a:ea typeface="Gulfs Display"/>
                <a:cs typeface="Gulfs Display"/>
                <a:sym typeface="Gulfs Display"/>
              </a:rPr>
              <a:t>năng</a:t>
            </a:r>
            <a:r>
              <a:rPr lang="en-US" sz="8800" dirty="0">
                <a:solidFill>
                  <a:srgbClr val="639691"/>
                </a:solidFill>
                <a:latin typeface="Alegreya Sans Bold" panose="00000800000000000000" pitchFamily="2" charset="0"/>
                <a:ea typeface="Gulfs Display"/>
                <a:cs typeface="Gulfs Display"/>
                <a:sym typeface="Gulfs Display"/>
              </a:rPr>
              <a:t> </a:t>
            </a:r>
            <a:r>
              <a:rPr lang="en-US" sz="8800" dirty="0" err="1">
                <a:solidFill>
                  <a:srgbClr val="639691"/>
                </a:solidFill>
                <a:latin typeface="Alegreya Sans Bold" panose="00000800000000000000" pitchFamily="2" charset="0"/>
                <a:ea typeface="Gulfs Display"/>
                <a:cs typeface="Gulfs Display"/>
                <a:sym typeface="Gulfs Display"/>
              </a:rPr>
              <a:t>chính</a:t>
            </a:r>
            <a:endParaRPr lang="en-US" sz="8800" dirty="0">
              <a:solidFill>
                <a:srgbClr val="639691"/>
              </a:solidFill>
              <a:latin typeface="Alegreya Sans Bold" panose="00000800000000000000" pitchFamily="2" charset="0"/>
              <a:ea typeface="Gulfs Display"/>
              <a:cs typeface="Gulfs Display"/>
              <a:sym typeface="Gulfs Display"/>
            </a:endParaRPr>
          </a:p>
        </p:txBody>
      </p:sp>
      <p:grpSp>
        <p:nvGrpSpPr>
          <p:cNvPr id="12" name="Group 11">
            <a:extLst>
              <a:ext uri="{FF2B5EF4-FFF2-40B4-BE49-F238E27FC236}">
                <a16:creationId xmlns:a16="http://schemas.microsoft.com/office/drawing/2014/main" id="{2BAAA447-F0D0-19D2-DDC8-11965FACE4E2}"/>
              </a:ext>
            </a:extLst>
          </p:cNvPr>
          <p:cNvGrpSpPr/>
          <p:nvPr/>
        </p:nvGrpSpPr>
        <p:grpSpPr>
          <a:xfrm>
            <a:off x="9912879" y="13400840"/>
            <a:ext cx="6004708" cy="2164821"/>
            <a:chOff x="9442399" y="1421442"/>
            <a:chExt cx="6004708" cy="2164821"/>
          </a:xfrm>
        </p:grpSpPr>
        <p:grpSp>
          <p:nvGrpSpPr>
            <p:cNvPr id="14" name="Group 9">
              <a:extLst>
                <a:ext uri="{FF2B5EF4-FFF2-40B4-BE49-F238E27FC236}">
                  <a16:creationId xmlns:a16="http://schemas.microsoft.com/office/drawing/2014/main" id="{5F0D817C-435D-4805-04B1-2755A8837D84}"/>
                </a:ext>
              </a:extLst>
            </p:cNvPr>
            <p:cNvGrpSpPr/>
            <p:nvPr/>
          </p:nvGrpSpPr>
          <p:grpSpPr>
            <a:xfrm>
              <a:off x="9442399" y="1421442"/>
              <a:ext cx="5950002" cy="2164821"/>
              <a:chOff x="0" y="-38100"/>
              <a:chExt cx="1915646" cy="488090"/>
            </a:xfrm>
          </p:grpSpPr>
          <p:sp>
            <p:nvSpPr>
              <p:cNvPr id="16" name="Freeform 10">
                <a:extLst>
                  <a:ext uri="{FF2B5EF4-FFF2-40B4-BE49-F238E27FC236}">
                    <a16:creationId xmlns:a16="http://schemas.microsoft.com/office/drawing/2014/main" id="{3C58E752-0EBF-7D18-3F53-545B4F7B796A}"/>
                  </a:ext>
                </a:extLst>
              </p:cNvPr>
              <p:cNvSpPr/>
              <p:nvPr/>
            </p:nvSpPr>
            <p:spPr>
              <a:xfrm>
                <a:off x="71216" y="227116"/>
                <a:ext cx="1844430" cy="222874"/>
              </a:xfrm>
              <a:custGeom>
                <a:avLst/>
                <a:gdLst/>
                <a:ahLst/>
                <a:cxnLst/>
                <a:rect l="l" t="t" r="r" b="b"/>
                <a:pathLst>
                  <a:path w="1401650" h="222874">
                    <a:moveTo>
                      <a:pt x="111437" y="0"/>
                    </a:moveTo>
                    <a:lnTo>
                      <a:pt x="1290213" y="0"/>
                    </a:lnTo>
                    <a:cubicBezTo>
                      <a:pt x="1319768" y="0"/>
                      <a:pt x="1348112" y="11741"/>
                      <a:pt x="1369011" y="32639"/>
                    </a:cubicBezTo>
                    <a:cubicBezTo>
                      <a:pt x="1389909" y="53538"/>
                      <a:pt x="1401650" y="81882"/>
                      <a:pt x="1401650" y="111437"/>
                    </a:cubicBezTo>
                    <a:lnTo>
                      <a:pt x="1401650" y="111437"/>
                    </a:lnTo>
                    <a:cubicBezTo>
                      <a:pt x="1401650" y="140992"/>
                      <a:pt x="1389909" y="169336"/>
                      <a:pt x="1369011" y="190235"/>
                    </a:cubicBezTo>
                    <a:cubicBezTo>
                      <a:pt x="1348112" y="211133"/>
                      <a:pt x="1319768" y="222874"/>
                      <a:pt x="1290213" y="222874"/>
                    </a:cubicBezTo>
                    <a:lnTo>
                      <a:pt x="111437" y="222874"/>
                    </a:lnTo>
                    <a:cubicBezTo>
                      <a:pt x="81882" y="222874"/>
                      <a:pt x="53538" y="211133"/>
                      <a:pt x="32639" y="190235"/>
                    </a:cubicBezTo>
                    <a:cubicBezTo>
                      <a:pt x="11741" y="169336"/>
                      <a:pt x="0" y="140992"/>
                      <a:pt x="0" y="111437"/>
                    </a:cubicBezTo>
                    <a:lnTo>
                      <a:pt x="0" y="111437"/>
                    </a:lnTo>
                    <a:cubicBezTo>
                      <a:pt x="0" y="81882"/>
                      <a:pt x="11741" y="53538"/>
                      <a:pt x="32639" y="32639"/>
                    </a:cubicBezTo>
                    <a:cubicBezTo>
                      <a:pt x="53538" y="11741"/>
                      <a:pt x="81882" y="0"/>
                      <a:pt x="111437" y="0"/>
                    </a:cubicBezTo>
                    <a:close/>
                  </a:path>
                </a:pathLst>
              </a:custGeom>
              <a:solidFill>
                <a:srgbClr val="C3E4CE"/>
              </a:solidFill>
            </p:spPr>
            <p:txBody>
              <a:bodyPr/>
              <a:lstStyle/>
              <a:p>
                <a:endParaRPr lang="en-US" dirty="0"/>
              </a:p>
            </p:txBody>
          </p:sp>
          <p:sp>
            <p:nvSpPr>
              <p:cNvPr id="17" name="TextBox 11">
                <a:extLst>
                  <a:ext uri="{FF2B5EF4-FFF2-40B4-BE49-F238E27FC236}">
                    <a16:creationId xmlns:a16="http://schemas.microsoft.com/office/drawing/2014/main" id="{57E0C0AC-0AAD-B83A-E94D-D14DFAB3325D}"/>
                  </a:ext>
                </a:extLst>
              </p:cNvPr>
              <p:cNvSpPr txBox="1"/>
              <p:nvPr/>
            </p:nvSpPr>
            <p:spPr>
              <a:xfrm>
                <a:off x="0" y="-38100"/>
                <a:ext cx="1401650" cy="260974"/>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22">
              <a:extLst>
                <a:ext uri="{FF2B5EF4-FFF2-40B4-BE49-F238E27FC236}">
                  <a16:creationId xmlns:a16="http://schemas.microsoft.com/office/drawing/2014/main" id="{6FBE864D-D630-AAEF-FEA8-2DFF9A535502}"/>
                </a:ext>
              </a:extLst>
            </p:cNvPr>
            <p:cNvSpPr txBox="1"/>
            <p:nvPr/>
          </p:nvSpPr>
          <p:spPr>
            <a:xfrm>
              <a:off x="9608889" y="2759233"/>
              <a:ext cx="5838218" cy="550151"/>
            </a:xfrm>
            <a:prstGeom prst="rect">
              <a:avLst/>
            </a:prstGeom>
          </p:spPr>
          <p:txBody>
            <a:bodyPr wrap="square" lIns="0" tIns="0" rIns="0" bIns="0" rtlCol="0" anchor="t">
              <a:spAutoFit/>
            </a:bodyPr>
            <a:lstStyle/>
            <a:p>
              <a:pPr algn="ctr">
                <a:lnSpc>
                  <a:spcPts val="4829"/>
                </a:lnSpc>
                <a:spcBef>
                  <a:spcPct val="0"/>
                </a:spcBef>
              </a:pPr>
              <a:r>
                <a:rPr lang="en-US" sz="3449" spc="27" dirty="0">
                  <a:solidFill>
                    <a:srgbClr val="424242"/>
                  </a:solidFill>
                  <a:latin typeface="Alegreya Sans"/>
                  <a:ea typeface="Alegreya Sans"/>
                  <a:cs typeface="Alegreya Sans"/>
                  <a:sym typeface="Alegreya Sans"/>
                </a:rPr>
                <a:t>Theo </a:t>
              </a:r>
              <a:r>
                <a:rPr lang="en-US" sz="3449" spc="27" dirty="0" err="1">
                  <a:solidFill>
                    <a:srgbClr val="424242"/>
                  </a:solidFill>
                  <a:latin typeface="Alegreya Sans"/>
                  <a:ea typeface="Alegreya Sans"/>
                  <a:cs typeface="Alegreya Sans"/>
                  <a:sym typeface="Alegreya Sans"/>
                </a:rPr>
                <a:t>dõi</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số</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lượng</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nhân</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viên</a:t>
              </a:r>
              <a:endParaRPr lang="en-US" sz="3449" spc="27" dirty="0">
                <a:solidFill>
                  <a:srgbClr val="424242"/>
                </a:solidFill>
                <a:latin typeface="Alegreya Sans"/>
                <a:ea typeface="Alegreya Sans"/>
                <a:cs typeface="Alegreya Sans"/>
                <a:sym typeface="Alegreya Sans"/>
              </a:endParaRPr>
            </a:p>
          </p:txBody>
        </p:sp>
      </p:grpSp>
      <p:grpSp>
        <p:nvGrpSpPr>
          <p:cNvPr id="18" name="Group 17">
            <a:extLst>
              <a:ext uri="{FF2B5EF4-FFF2-40B4-BE49-F238E27FC236}">
                <a16:creationId xmlns:a16="http://schemas.microsoft.com/office/drawing/2014/main" id="{5C5B141C-59A3-22F5-D436-E628FE57BE2D}"/>
              </a:ext>
            </a:extLst>
          </p:cNvPr>
          <p:cNvGrpSpPr/>
          <p:nvPr/>
        </p:nvGrpSpPr>
        <p:grpSpPr>
          <a:xfrm>
            <a:off x="9912879" y="14948817"/>
            <a:ext cx="6004708" cy="2164821"/>
            <a:chOff x="9442399" y="1421442"/>
            <a:chExt cx="6004708" cy="2164821"/>
          </a:xfrm>
        </p:grpSpPr>
        <p:grpSp>
          <p:nvGrpSpPr>
            <p:cNvPr id="19" name="Group 9">
              <a:extLst>
                <a:ext uri="{FF2B5EF4-FFF2-40B4-BE49-F238E27FC236}">
                  <a16:creationId xmlns:a16="http://schemas.microsoft.com/office/drawing/2014/main" id="{0261B00E-3D6D-6CB5-6ACA-A477C554E69D}"/>
                </a:ext>
              </a:extLst>
            </p:cNvPr>
            <p:cNvGrpSpPr/>
            <p:nvPr/>
          </p:nvGrpSpPr>
          <p:grpSpPr>
            <a:xfrm>
              <a:off x="9442399" y="1421442"/>
              <a:ext cx="5950002" cy="2164821"/>
              <a:chOff x="0" y="-38100"/>
              <a:chExt cx="1915646" cy="488090"/>
            </a:xfrm>
          </p:grpSpPr>
          <p:sp>
            <p:nvSpPr>
              <p:cNvPr id="22" name="Freeform 10">
                <a:extLst>
                  <a:ext uri="{FF2B5EF4-FFF2-40B4-BE49-F238E27FC236}">
                    <a16:creationId xmlns:a16="http://schemas.microsoft.com/office/drawing/2014/main" id="{897F2D03-CB9B-39AE-B12F-87526C77D834}"/>
                  </a:ext>
                </a:extLst>
              </p:cNvPr>
              <p:cNvSpPr/>
              <p:nvPr/>
            </p:nvSpPr>
            <p:spPr>
              <a:xfrm>
                <a:off x="71216" y="227116"/>
                <a:ext cx="1844430" cy="222874"/>
              </a:xfrm>
              <a:custGeom>
                <a:avLst/>
                <a:gdLst/>
                <a:ahLst/>
                <a:cxnLst/>
                <a:rect l="l" t="t" r="r" b="b"/>
                <a:pathLst>
                  <a:path w="1401650" h="222874">
                    <a:moveTo>
                      <a:pt x="111437" y="0"/>
                    </a:moveTo>
                    <a:lnTo>
                      <a:pt x="1290213" y="0"/>
                    </a:lnTo>
                    <a:cubicBezTo>
                      <a:pt x="1319768" y="0"/>
                      <a:pt x="1348112" y="11741"/>
                      <a:pt x="1369011" y="32639"/>
                    </a:cubicBezTo>
                    <a:cubicBezTo>
                      <a:pt x="1389909" y="53538"/>
                      <a:pt x="1401650" y="81882"/>
                      <a:pt x="1401650" y="111437"/>
                    </a:cubicBezTo>
                    <a:lnTo>
                      <a:pt x="1401650" y="111437"/>
                    </a:lnTo>
                    <a:cubicBezTo>
                      <a:pt x="1401650" y="140992"/>
                      <a:pt x="1389909" y="169336"/>
                      <a:pt x="1369011" y="190235"/>
                    </a:cubicBezTo>
                    <a:cubicBezTo>
                      <a:pt x="1348112" y="211133"/>
                      <a:pt x="1319768" y="222874"/>
                      <a:pt x="1290213" y="222874"/>
                    </a:cubicBezTo>
                    <a:lnTo>
                      <a:pt x="111437" y="222874"/>
                    </a:lnTo>
                    <a:cubicBezTo>
                      <a:pt x="81882" y="222874"/>
                      <a:pt x="53538" y="211133"/>
                      <a:pt x="32639" y="190235"/>
                    </a:cubicBezTo>
                    <a:cubicBezTo>
                      <a:pt x="11741" y="169336"/>
                      <a:pt x="0" y="140992"/>
                      <a:pt x="0" y="111437"/>
                    </a:cubicBezTo>
                    <a:lnTo>
                      <a:pt x="0" y="111437"/>
                    </a:lnTo>
                    <a:cubicBezTo>
                      <a:pt x="0" y="81882"/>
                      <a:pt x="11741" y="53538"/>
                      <a:pt x="32639" y="32639"/>
                    </a:cubicBezTo>
                    <a:cubicBezTo>
                      <a:pt x="53538" y="11741"/>
                      <a:pt x="81882" y="0"/>
                      <a:pt x="111437" y="0"/>
                    </a:cubicBezTo>
                    <a:close/>
                  </a:path>
                </a:pathLst>
              </a:custGeom>
              <a:solidFill>
                <a:srgbClr val="C3E4CE"/>
              </a:solidFill>
            </p:spPr>
            <p:txBody>
              <a:bodyPr/>
              <a:lstStyle/>
              <a:p>
                <a:endParaRPr lang="en-US" dirty="0"/>
              </a:p>
            </p:txBody>
          </p:sp>
          <p:sp>
            <p:nvSpPr>
              <p:cNvPr id="24" name="TextBox 11">
                <a:extLst>
                  <a:ext uri="{FF2B5EF4-FFF2-40B4-BE49-F238E27FC236}">
                    <a16:creationId xmlns:a16="http://schemas.microsoft.com/office/drawing/2014/main" id="{D633B690-53EB-C94A-4986-556EC5CD3D92}"/>
                  </a:ext>
                </a:extLst>
              </p:cNvPr>
              <p:cNvSpPr txBox="1"/>
              <p:nvPr/>
            </p:nvSpPr>
            <p:spPr>
              <a:xfrm>
                <a:off x="0" y="-38100"/>
                <a:ext cx="1401650" cy="260974"/>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2">
              <a:extLst>
                <a:ext uri="{FF2B5EF4-FFF2-40B4-BE49-F238E27FC236}">
                  <a16:creationId xmlns:a16="http://schemas.microsoft.com/office/drawing/2014/main" id="{5B643F5F-EA74-C5EB-33DC-B15243E297DE}"/>
                </a:ext>
              </a:extLst>
            </p:cNvPr>
            <p:cNvSpPr txBox="1"/>
            <p:nvPr/>
          </p:nvSpPr>
          <p:spPr>
            <a:xfrm>
              <a:off x="9608889" y="2759233"/>
              <a:ext cx="5838218" cy="550151"/>
            </a:xfrm>
            <a:prstGeom prst="rect">
              <a:avLst/>
            </a:prstGeom>
          </p:spPr>
          <p:txBody>
            <a:bodyPr wrap="square" lIns="0" tIns="0" rIns="0" bIns="0" rtlCol="0" anchor="t">
              <a:spAutoFit/>
            </a:bodyPr>
            <a:lstStyle/>
            <a:p>
              <a:pPr algn="ctr">
                <a:lnSpc>
                  <a:spcPts val="4829"/>
                </a:lnSpc>
                <a:spcBef>
                  <a:spcPct val="0"/>
                </a:spcBef>
              </a:pPr>
              <a:r>
                <a:rPr lang="en-US" sz="3449" spc="27" dirty="0">
                  <a:solidFill>
                    <a:srgbClr val="424242"/>
                  </a:solidFill>
                  <a:latin typeface="Alegreya Sans"/>
                  <a:ea typeface="Alegreya Sans"/>
                  <a:cs typeface="Alegreya Sans"/>
                  <a:sym typeface="Alegreya Sans"/>
                </a:rPr>
                <a:t>Theo </a:t>
              </a:r>
              <a:r>
                <a:rPr lang="en-US" sz="3449" spc="27" dirty="0" err="1">
                  <a:solidFill>
                    <a:srgbClr val="424242"/>
                  </a:solidFill>
                  <a:latin typeface="Alegreya Sans"/>
                  <a:ea typeface="Alegreya Sans"/>
                  <a:cs typeface="Alegreya Sans"/>
                  <a:sym typeface="Alegreya Sans"/>
                </a:rPr>
                <a:t>dõi</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địa</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điểm</a:t>
              </a:r>
              <a:r>
                <a:rPr lang="en-US" sz="3449" spc="27" dirty="0">
                  <a:solidFill>
                    <a:srgbClr val="424242"/>
                  </a:solidFill>
                  <a:latin typeface="Alegreya Sans"/>
                  <a:ea typeface="Alegreya Sans"/>
                  <a:cs typeface="Alegreya Sans"/>
                  <a:sym typeface="Alegreya Sans"/>
                </a:rPr>
                <a:t>, booking</a:t>
              </a:r>
            </a:p>
          </p:txBody>
        </p:sp>
      </p:grpSp>
      <p:grpSp>
        <p:nvGrpSpPr>
          <p:cNvPr id="25" name="Group 24">
            <a:extLst>
              <a:ext uri="{FF2B5EF4-FFF2-40B4-BE49-F238E27FC236}">
                <a16:creationId xmlns:a16="http://schemas.microsoft.com/office/drawing/2014/main" id="{3052AA13-ABB1-1583-9B40-D55247831543}"/>
              </a:ext>
            </a:extLst>
          </p:cNvPr>
          <p:cNvGrpSpPr/>
          <p:nvPr/>
        </p:nvGrpSpPr>
        <p:grpSpPr>
          <a:xfrm>
            <a:off x="9912879" y="16496794"/>
            <a:ext cx="6004708" cy="2164821"/>
            <a:chOff x="9442399" y="1421442"/>
            <a:chExt cx="6004708" cy="2164821"/>
          </a:xfrm>
        </p:grpSpPr>
        <p:grpSp>
          <p:nvGrpSpPr>
            <p:cNvPr id="26" name="Group 9">
              <a:extLst>
                <a:ext uri="{FF2B5EF4-FFF2-40B4-BE49-F238E27FC236}">
                  <a16:creationId xmlns:a16="http://schemas.microsoft.com/office/drawing/2014/main" id="{9DDE33BA-D344-FE65-C465-B05748993511}"/>
                </a:ext>
              </a:extLst>
            </p:cNvPr>
            <p:cNvGrpSpPr/>
            <p:nvPr/>
          </p:nvGrpSpPr>
          <p:grpSpPr>
            <a:xfrm>
              <a:off x="9442399" y="1421442"/>
              <a:ext cx="5950002" cy="2164821"/>
              <a:chOff x="0" y="-38100"/>
              <a:chExt cx="1915646" cy="488090"/>
            </a:xfrm>
          </p:grpSpPr>
          <p:sp>
            <p:nvSpPr>
              <p:cNvPr id="28" name="Freeform 10">
                <a:extLst>
                  <a:ext uri="{FF2B5EF4-FFF2-40B4-BE49-F238E27FC236}">
                    <a16:creationId xmlns:a16="http://schemas.microsoft.com/office/drawing/2014/main" id="{3FB85AD8-8C7C-CF3B-3F7E-88B68A374270}"/>
                  </a:ext>
                </a:extLst>
              </p:cNvPr>
              <p:cNvSpPr/>
              <p:nvPr/>
            </p:nvSpPr>
            <p:spPr>
              <a:xfrm>
                <a:off x="71216" y="227116"/>
                <a:ext cx="1844430" cy="222874"/>
              </a:xfrm>
              <a:custGeom>
                <a:avLst/>
                <a:gdLst/>
                <a:ahLst/>
                <a:cxnLst/>
                <a:rect l="l" t="t" r="r" b="b"/>
                <a:pathLst>
                  <a:path w="1401650" h="222874">
                    <a:moveTo>
                      <a:pt x="111437" y="0"/>
                    </a:moveTo>
                    <a:lnTo>
                      <a:pt x="1290213" y="0"/>
                    </a:lnTo>
                    <a:cubicBezTo>
                      <a:pt x="1319768" y="0"/>
                      <a:pt x="1348112" y="11741"/>
                      <a:pt x="1369011" y="32639"/>
                    </a:cubicBezTo>
                    <a:cubicBezTo>
                      <a:pt x="1389909" y="53538"/>
                      <a:pt x="1401650" y="81882"/>
                      <a:pt x="1401650" y="111437"/>
                    </a:cubicBezTo>
                    <a:lnTo>
                      <a:pt x="1401650" y="111437"/>
                    </a:lnTo>
                    <a:cubicBezTo>
                      <a:pt x="1401650" y="140992"/>
                      <a:pt x="1389909" y="169336"/>
                      <a:pt x="1369011" y="190235"/>
                    </a:cubicBezTo>
                    <a:cubicBezTo>
                      <a:pt x="1348112" y="211133"/>
                      <a:pt x="1319768" y="222874"/>
                      <a:pt x="1290213" y="222874"/>
                    </a:cubicBezTo>
                    <a:lnTo>
                      <a:pt x="111437" y="222874"/>
                    </a:lnTo>
                    <a:cubicBezTo>
                      <a:pt x="81882" y="222874"/>
                      <a:pt x="53538" y="211133"/>
                      <a:pt x="32639" y="190235"/>
                    </a:cubicBezTo>
                    <a:cubicBezTo>
                      <a:pt x="11741" y="169336"/>
                      <a:pt x="0" y="140992"/>
                      <a:pt x="0" y="111437"/>
                    </a:cubicBezTo>
                    <a:lnTo>
                      <a:pt x="0" y="111437"/>
                    </a:lnTo>
                    <a:cubicBezTo>
                      <a:pt x="0" y="81882"/>
                      <a:pt x="11741" y="53538"/>
                      <a:pt x="32639" y="32639"/>
                    </a:cubicBezTo>
                    <a:cubicBezTo>
                      <a:pt x="53538" y="11741"/>
                      <a:pt x="81882" y="0"/>
                      <a:pt x="111437" y="0"/>
                    </a:cubicBezTo>
                    <a:close/>
                  </a:path>
                </a:pathLst>
              </a:custGeom>
              <a:solidFill>
                <a:srgbClr val="C3E4CE"/>
              </a:solidFill>
            </p:spPr>
            <p:txBody>
              <a:bodyPr/>
              <a:lstStyle/>
              <a:p>
                <a:endParaRPr lang="en-US" dirty="0"/>
              </a:p>
            </p:txBody>
          </p:sp>
          <p:sp>
            <p:nvSpPr>
              <p:cNvPr id="29" name="TextBox 11">
                <a:extLst>
                  <a:ext uri="{FF2B5EF4-FFF2-40B4-BE49-F238E27FC236}">
                    <a16:creationId xmlns:a16="http://schemas.microsoft.com/office/drawing/2014/main" id="{E821CDD9-B789-EB13-3943-FAA15E388651}"/>
                  </a:ext>
                </a:extLst>
              </p:cNvPr>
              <p:cNvSpPr txBox="1"/>
              <p:nvPr/>
            </p:nvSpPr>
            <p:spPr>
              <a:xfrm>
                <a:off x="0" y="-38100"/>
                <a:ext cx="1401650" cy="260974"/>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2">
              <a:extLst>
                <a:ext uri="{FF2B5EF4-FFF2-40B4-BE49-F238E27FC236}">
                  <a16:creationId xmlns:a16="http://schemas.microsoft.com/office/drawing/2014/main" id="{F6207531-B44A-E50E-E6D8-5796EAFD8696}"/>
                </a:ext>
              </a:extLst>
            </p:cNvPr>
            <p:cNvSpPr txBox="1"/>
            <p:nvPr/>
          </p:nvSpPr>
          <p:spPr>
            <a:xfrm>
              <a:off x="9608889" y="2759233"/>
              <a:ext cx="5838218" cy="550151"/>
            </a:xfrm>
            <a:prstGeom prst="rect">
              <a:avLst/>
            </a:prstGeom>
          </p:spPr>
          <p:txBody>
            <a:bodyPr wrap="square" lIns="0" tIns="0" rIns="0" bIns="0" rtlCol="0" anchor="t">
              <a:spAutoFit/>
            </a:bodyPr>
            <a:lstStyle/>
            <a:p>
              <a:pPr algn="ctr">
                <a:lnSpc>
                  <a:spcPts val="4829"/>
                </a:lnSpc>
                <a:spcBef>
                  <a:spcPct val="0"/>
                </a:spcBef>
              </a:pPr>
              <a:r>
                <a:rPr lang="en-US" sz="3449" spc="27" dirty="0" err="1">
                  <a:solidFill>
                    <a:srgbClr val="424242"/>
                  </a:solidFill>
                  <a:latin typeface="Alegreya Sans"/>
                  <a:ea typeface="Alegreya Sans"/>
                  <a:cs typeface="Alegreya Sans"/>
                  <a:sym typeface="Alegreya Sans"/>
                </a:rPr>
                <a:t>Biểu</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đồ</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quan</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sát</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doanh</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thu</a:t>
              </a:r>
              <a:endParaRPr lang="en-US" sz="3449" spc="27" dirty="0">
                <a:solidFill>
                  <a:srgbClr val="424242"/>
                </a:solidFill>
                <a:latin typeface="Alegreya Sans"/>
                <a:ea typeface="Alegreya Sans"/>
                <a:cs typeface="Alegreya Sans"/>
                <a:sym typeface="Alegreya Sans"/>
              </a:endParaRPr>
            </a:p>
          </p:txBody>
        </p:sp>
      </p:grpSp>
      <p:sp>
        <p:nvSpPr>
          <p:cNvPr id="30" name="Rectangle: Rounded Corners 29">
            <a:extLst>
              <a:ext uri="{FF2B5EF4-FFF2-40B4-BE49-F238E27FC236}">
                <a16:creationId xmlns:a16="http://schemas.microsoft.com/office/drawing/2014/main" id="{C22243CD-CEC9-ACD4-46F5-0B03E73EC4D5}"/>
              </a:ext>
            </a:extLst>
          </p:cNvPr>
          <p:cNvSpPr/>
          <p:nvPr/>
        </p:nvSpPr>
        <p:spPr>
          <a:xfrm>
            <a:off x="1537984" y="14266324"/>
            <a:ext cx="7865612" cy="4669376"/>
          </a:xfrm>
          <a:prstGeom prst="roundRect">
            <a:avLst/>
          </a:prstGeom>
          <a:blipFill>
            <a:blip r:embed="rId1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996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028700" y="1028700"/>
            <a:ext cx="16230600" cy="8763000"/>
            <a:chOff x="0" y="0"/>
            <a:chExt cx="4274726" cy="2167467"/>
          </a:xfrm>
        </p:grpSpPr>
        <p:sp>
          <p:nvSpPr>
            <p:cNvPr id="6" name="Freeform 6"/>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dirty="0"/>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382559" y="7873567"/>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TextBox 21"/>
          <p:cNvSpPr txBox="1"/>
          <p:nvPr/>
        </p:nvSpPr>
        <p:spPr>
          <a:xfrm>
            <a:off x="1455506" y="1392842"/>
            <a:ext cx="7688494" cy="1264449"/>
          </a:xfrm>
          <a:prstGeom prst="rect">
            <a:avLst/>
          </a:prstGeom>
        </p:spPr>
        <p:txBody>
          <a:bodyPr wrap="square" lIns="0" tIns="0" rIns="0" bIns="0" rtlCol="0" anchor="t">
            <a:spAutoFit/>
          </a:bodyPr>
          <a:lstStyle/>
          <a:p>
            <a:pPr marL="0" lvl="0" indent="0" algn="l">
              <a:lnSpc>
                <a:spcPts val="10780"/>
              </a:lnSpc>
            </a:pPr>
            <a:r>
              <a:rPr lang="en-US" sz="8800" dirty="0" err="1">
                <a:solidFill>
                  <a:srgbClr val="639691"/>
                </a:solidFill>
                <a:latin typeface="Alegreya Sans Bold" panose="00000800000000000000" pitchFamily="2" charset="0"/>
                <a:ea typeface="Gulfs Display"/>
                <a:cs typeface="Gulfs Display"/>
                <a:sym typeface="Gulfs Display"/>
              </a:rPr>
              <a:t>Chức</a:t>
            </a:r>
            <a:r>
              <a:rPr lang="en-US" sz="8800" dirty="0">
                <a:solidFill>
                  <a:srgbClr val="639691"/>
                </a:solidFill>
                <a:latin typeface="Alegreya Sans Bold" panose="00000800000000000000" pitchFamily="2" charset="0"/>
                <a:ea typeface="Gulfs Display"/>
                <a:cs typeface="Gulfs Display"/>
                <a:sym typeface="Gulfs Display"/>
              </a:rPr>
              <a:t> </a:t>
            </a:r>
            <a:r>
              <a:rPr lang="en-US" sz="8800" dirty="0" err="1">
                <a:solidFill>
                  <a:srgbClr val="639691"/>
                </a:solidFill>
                <a:latin typeface="Alegreya Sans Bold" panose="00000800000000000000" pitchFamily="2" charset="0"/>
                <a:ea typeface="Gulfs Display"/>
                <a:cs typeface="Gulfs Display"/>
                <a:sym typeface="Gulfs Display"/>
              </a:rPr>
              <a:t>năng</a:t>
            </a:r>
            <a:r>
              <a:rPr lang="en-US" sz="8800" dirty="0">
                <a:solidFill>
                  <a:srgbClr val="639691"/>
                </a:solidFill>
                <a:latin typeface="Alegreya Sans Bold" panose="00000800000000000000" pitchFamily="2" charset="0"/>
                <a:ea typeface="Gulfs Display"/>
                <a:cs typeface="Gulfs Display"/>
                <a:sym typeface="Gulfs Display"/>
              </a:rPr>
              <a:t> </a:t>
            </a:r>
            <a:r>
              <a:rPr lang="en-US" sz="8800" dirty="0" err="1">
                <a:solidFill>
                  <a:srgbClr val="639691"/>
                </a:solidFill>
                <a:latin typeface="Alegreya Sans Bold" panose="00000800000000000000" pitchFamily="2" charset="0"/>
                <a:ea typeface="Gulfs Display"/>
                <a:cs typeface="Gulfs Display"/>
                <a:sym typeface="Gulfs Display"/>
              </a:rPr>
              <a:t>chính</a:t>
            </a:r>
            <a:endParaRPr lang="en-US" sz="8800" dirty="0">
              <a:solidFill>
                <a:srgbClr val="639691"/>
              </a:solidFill>
              <a:latin typeface="Alegreya Sans Bold" panose="00000800000000000000" pitchFamily="2" charset="0"/>
              <a:ea typeface="Gulfs Display"/>
              <a:cs typeface="Gulfs Display"/>
              <a:sym typeface="Gulfs Display"/>
            </a:endParaRPr>
          </a:p>
        </p:txBody>
      </p:sp>
      <p:grpSp>
        <p:nvGrpSpPr>
          <p:cNvPr id="30" name="Group 29">
            <a:extLst>
              <a:ext uri="{FF2B5EF4-FFF2-40B4-BE49-F238E27FC236}">
                <a16:creationId xmlns:a16="http://schemas.microsoft.com/office/drawing/2014/main" id="{900DBDA9-B258-9000-80FC-2607E8514C44}"/>
              </a:ext>
            </a:extLst>
          </p:cNvPr>
          <p:cNvGrpSpPr/>
          <p:nvPr/>
        </p:nvGrpSpPr>
        <p:grpSpPr>
          <a:xfrm>
            <a:off x="9912879" y="2168725"/>
            <a:ext cx="6004708" cy="2164821"/>
            <a:chOff x="9442399" y="1421442"/>
            <a:chExt cx="6004708" cy="2164821"/>
          </a:xfrm>
        </p:grpSpPr>
        <p:grpSp>
          <p:nvGrpSpPr>
            <p:cNvPr id="9" name="Group 9"/>
            <p:cNvGrpSpPr/>
            <p:nvPr/>
          </p:nvGrpSpPr>
          <p:grpSpPr>
            <a:xfrm>
              <a:off x="9442399" y="1421442"/>
              <a:ext cx="5950002" cy="2164821"/>
              <a:chOff x="0" y="-38100"/>
              <a:chExt cx="1915646" cy="488090"/>
            </a:xfrm>
          </p:grpSpPr>
          <p:sp>
            <p:nvSpPr>
              <p:cNvPr id="10" name="Freeform 10"/>
              <p:cNvSpPr/>
              <p:nvPr/>
            </p:nvSpPr>
            <p:spPr>
              <a:xfrm>
                <a:off x="71216" y="227116"/>
                <a:ext cx="1844430" cy="222874"/>
              </a:xfrm>
              <a:custGeom>
                <a:avLst/>
                <a:gdLst/>
                <a:ahLst/>
                <a:cxnLst/>
                <a:rect l="l" t="t" r="r" b="b"/>
                <a:pathLst>
                  <a:path w="1401650" h="222874">
                    <a:moveTo>
                      <a:pt x="111437" y="0"/>
                    </a:moveTo>
                    <a:lnTo>
                      <a:pt x="1290213" y="0"/>
                    </a:lnTo>
                    <a:cubicBezTo>
                      <a:pt x="1319768" y="0"/>
                      <a:pt x="1348112" y="11741"/>
                      <a:pt x="1369011" y="32639"/>
                    </a:cubicBezTo>
                    <a:cubicBezTo>
                      <a:pt x="1389909" y="53538"/>
                      <a:pt x="1401650" y="81882"/>
                      <a:pt x="1401650" y="111437"/>
                    </a:cubicBezTo>
                    <a:lnTo>
                      <a:pt x="1401650" y="111437"/>
                    </a:lnTo>
                    <a:cubicBezTo>
                      <a:pt x="1401650" y="140992"/>
                      <a:pt x="1389909" y="169336"/>
                      <a:pt x="1369011" y="190235"/>
                    </a:cubicBezTo>
                    <a:cubicBezTo>
                      <a:pt x="1348112" y="211133"/>
                      <a:pt x="1319768" y="222874"/>
                      <a:pt x="1290213" y="222874"/>
                    </a:cubicBezTo>
                    <a:lnTo>
                      <a:pt x="111437" y="222874"/>
                    </a:lnTo>
                    <a:cubicBezTo>
                      <a:pt x="81882" y="222874"/>
                      <a:pt x="53538" y="211133"/>
                      <a:pt x="32639" y="190235"/>
                    </a:cubicBezTo>
                    <a:cubicBezTo>
                      <a:pt x="11741" y="169336"/>
                      <a:pt x="0" y="140992"/>
                      <a:pt x="0" y="111437"/>
                    </a:cubicBezTo>
                    <a:lnTo>
                      <a:pt x="0" y="111437"/>
                    </a:lnTo>
                    <a:cubicBezTo>
                      <a:pt x="0" y="81882"/>
                      <a:pt x="11741" y="53538"/>
                      <a:pt x="32639" y="32639"/>
                    </a:cubicBezTo>
                    <a:cubicBezTo>
                      <a:pt x="53538" y="11741"/>
                      <a:pt x="81882" y="0"/>
                      <a:pt x="111437" y="0"/>
                    </a:cubicBezTo>
                    <a:close/>
                  </a:path>
                </a:pathLst>
              </a:custGeom>
              <a:solidFill>
                <a:srgbClr val="C3E4CE"/>
              </a:solidFill>
            </p:spPr>
            <p:txBody>
              <a:bodyPr/>
              <a:lstStyle/>
              <a:p>
                <a:endParaRPr lang="en-US" dirty="0"/>
              </a:p>
            </p:txBody>
          </p:sp>
          <p:sp>
            <p:nvSpPr>
              <p:cNvPr id="11" name="TextBox 11"/>
              <p:cNvSpPr txBox="1"/>
              <p:nvPr/>
            </p:nvSpPr>
            <p:spPr>
              <a:xfrm>
                <a:off x="0" y="-38100"/>
                <a:ext cx="1401650" cy="260974"/>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9608889" y="2759233"/>
              <a:ext cx="5838218" cy="550151"/>
            </a:xfrm>
            <a:prstGeom prst="rect">
              <a:avLst/>
            </a:prstGeom>
          </p:spPr>
          <p:txBody>
            <a:bodyPr wrap="square" lIns="0" tIns="0" rIns="0" bIns="0" rtlCol="0" anchor="t">
              <a:spAutoFit/>
            </a:bodyPr>
            <a:lstStyle/>
            <a:p>
              <a:pPr algn="ctr">
                <a:lnSpc>
                  <a:spcPts val="4829"/>
                </a:lnSpc>
                <a:spcBef>
                  <a:spcPct val="0"/>
                </a:spcBef>
              </a:pPr>
              <a:r>
                <a:rPr lang="en-US" sz="3449" spc="27" dirty="0">
                  <a:solidFill>
                    <a:srgbClr val="424242"/>
                  </a:solidFill>
                  <a:latin typeface="Alegreya Sans"/>
                  <a:ea typeface="Alegreya Sans"/>
                  <a:cs typeface="Alegreya Sans"/>
                  <a:sym typeface="Alegreya Sans"/>
                </a:rPr>
                <a:t>Theo </a:t>
              </a:r>
              <a:r>
                <a:rPr lang="en-US" sz="3449" spc="27" dirty="0" err="1">
                  <a:solidFill>
                    <a:srgbClr val="424242"/>
                  </a:solidFill>
                  <a:latin typeface="Alegreya Sans"/>
                  <a:ea typeface="Alegreya Sans"/>
                  <a:cs typeface="Alegreya Sans"/>
                  <a:sym typeface="Alegreya Sans"/>
                </a:rPr>
                <a:t>dõi</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số</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lượng</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nhân</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viên</a:t>
              </a:r>
              <a:endParaRPr lang="en-US" sz="3449" spc="27" dirty="0">
                <a:solidFill>
                  <a:srgbClr val="424242"/>
                </a:solidFill>
                <a:latin typeface="Alegreya Sans"/>
                <a:ea typeface="Alegreya Sans"/>
                <a:cs typeface="Alegreya Sans"/>
                <a:sym typeface="Alegreya Sans"/>
              </a:endParaRPr>
            </a:p>
          </p:txBody>
        </p:sp>
      </p:grpSp>
      <p:sp>
        <p:nvSpPr>
          <p:cNvPr id="28" name="Freeform 28"/>
          <p:cNvSpPr/>
          <p:nvPr/>
        </p:nvSpPr>
        <p:spPr>
          <a:xfrm>
            <a:off x="15900953" y="625160"/>
            <a:ext cx="2133967" cy="2071888"/>
          </a:xfrm>
          <a:custGeom>
            <a:avLst/>
            <a:gdLst/>
            <a:ahLst/>
            <a:cxnLst/>
            <a:rect l="l" t="t" r="r" b="b"/>
            <a:pathLst>
              <a:path w="2133967" h="2071888">
                <a:moveTo>
                  <a:pt x="0" y="0"/>
                </a:moveTo>
                <a:lnTo>
                  <a:pt x="2133967" y="0"/>
                </a:lnTo>
                <a:lnTo>
                  <a:pt x="2133967" y="2071888"/>
                </a:lnTo>
                <a:lnTo>
                  <a:pt x="0" y="207188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29" name="Freeform 29"/>
          <p:cNvSpPr/>
          <p:nvPr/>
        </p:nvSpPr>
        <p:spPr>
          <a:xfrm>
            <a:off x="115770" y="762833"/>
            <a:ext cx="1456369" cy="1451073"/>
          </a:xfrm>
          <a:custGeom>
            <a:avLst/>
            <a:gdLst/>
            <a:ahLst/>
            <a:cxnLst/>
            <a:rect l="l" t="t" r="r" b="b"/>
            <a:pathLst>
              <a:path w="1456369" h="1451073">
                <a:moveTo>
                  <a:pt x="0" y="0"/>
                </a:moveTo>
                <a:lnTo>
                  <a:pt x="1456368" y="0"/>
                </a:lnTo>
                <a:lnTo>
                  <a:pt x="1456368" y="1451072"/>
                </a:lnTo>
                <a:lnTo>
                  <a:pt x="0" y="145107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grpSp>
        <p:nvGrpSpPr>
          <p:cNvPr id="31" name="Group 30">
            <a:extLst>
              <a:ext uri="{FF2B5EF4-FFF2-40B4-BE49-F238E27FC236}">
                <a16:creationId xmlns:a16="http://schemas.microsoft.com/office/drawing/2014/main" id="{0F86C1F6-7BBE-E843-DCF8-38A4C886F9AC}"/>
              </a:ext>
            </a:extLst>
          </p:cNvPr>
          <p:cNvGrpSpPr/>
          <p:nvPr/>
        </p:nvGrpSpPr>
        <p:grpSpPr>
          <a:xfrm>
            <a:off x="9912879" y="3716702"/>
            <a:ext cx="6004708" cy="2164821"/>
            <a:chOff x="9442399" y="1421442"/>
            <a:chExt cx="6004708" cy="2164821"/>
          </a:xfrm>
        </p:grpSpPr>
        <p:grpSp>
          <p:nvGrpSpPr>
            <p:cNvPr id="32" name="Group 9">
              <a:extLst>
                <a:ext uri="{FF2B5EF4-FFF2-40B4-BE49-F238E27FC236}">
                  <a16:creationId xmlns:a16="http://schemas.microsoft.com/office/drawing/2014/main" id="{C0462635-499E-ED94-1EB0-7618F9DA11E1}"/>
                </a:ext>
              </a:extLst>
            </p:cNvPr>
            <p:cNvGrpSpPr/>
            <p:nvPr/>
          </p:nvGrpSpPr>
          <p:grpSpPr>
            <a:xfrm>
              <a:off x="9442399" y="1421442"/>
              <a:ext cx="5950002" cy="2164821"/>
              <a:chOff x="0" y="-38100"/>
              <a:chExt cx="1915646" cy="488090"/>
            </a:xfrm>
          </p:grpSpPr>
          <p:sp>
            <p:nvSpPr>
              <p:cNvPr id="34" name="Freeform 10">
                <a:extLst>
                  <a:ext uri="{FF2B5EF4-FFF2-40B4-BE49-F238E27FC236}">
                    <a16:creationId xmlns:a16="http://schemas.microsoft.com/office/drawing/2014/main" id="{B98E73BE-594E-406B-D82E-752C8C69E550}"/>
                  </a:ext>
                </a:extLst>
              </p:cNvPr>
              <p:cNvSpPr/>
              <p:nvPr/>
            </p:nvSpPr>
            <p:spPr>
              <a:xfrm>
                <a:off x="71216" y="227116"/>
                <a:ext cx="1844430" cy="222874"/>
              </a:xfrm>
              <a:custGeom>
                <a:avLst/>
                <a:gdLst/>
                <a:ahLst/>
                <a:cxnLst/>
                <a:rect l="l" t="t" r="r" b="b"/>
                <a:pathLst>
                  <a:path w="1401650" h="222874">
                    <a:moveTo>
                      <a:pt x="111437" y="0"/>
                    </a:moveTo>
                    <a:lnTo>
                      <a:pt x="1290213" y="0"/>
                    </a:lnTo>
                    <a:cubicBezTo>
                      <a:pt x="1319768" y="0"/>
                      <a:pt x="1348112" y="11741"/>
                      <a:pt x="1369011" y="32639"/>
                    </a:cubicBezTo>
                    <a:cubicBezTo>
                      <a:pt x="1389909" y="53538"/>
                      <a:pt x="1401650" y="81882"/>
                      <a:pt x="1401650" y="111437"/>
                    </a:cubicBezTo>
                    <a:lnTo>
                      <a:pt x="1401650" y="111437"/>
                    </a:lnTo>
                    <a:cubicBezTo>
                      <a:pt x="1401650" y="140992"/>
                      <a:pt x="1389909" y="169336"/>
                      <a:pt x="1369011" y="190235"/>
                    </a:cubicBezTo>
                    <a:cubicBezTo>
                      <a:pt x="1348112" y="211133"/>
                      <a:pt x="1319768" y="222874"/>
                      <a:pt x="1290213" y="222874"/>
                    </a:cubicBezTo>
                    <a:lnTo>
                      <a:pt x="111437" y="222874"/>
                    </a:lnTo>
                    <a:cubicBezTo>
                      <a:pt x="81882" y="222874"/>
                      <a:pt x="53538" y="211133"/>
                      <a:pt x="32639" y="190235"/>
                    </a:cubicBezTo>
                    <a:cubicBezTo>
                      <a:pt x="11741" y="169336"/>
                      <a:pt x="0" y="140992"/>
                      <a:pt x="0" y="111437"/>
                    </a:cubicBezTo>
                    <a:lnTo>
                      <a:pt x="0" y="111437"/>
                    </a:lnTo>
                    <a:cubicBezTo>
                      <a:pt x="0" y="81882"/>
                      <a:pt x="11741" y="53538"/>
                      <a:pt x="32639" y="32639"/>
                    </a:cubicBezTo>
                    <a:cubicBezTo>
                      <a:pt x="53538" y="11741"/>
                      <a:pt x="81882" y="0"/>
                      <a:pt x="111437" y="0"/>
                    </a:cubicBezTo>
                    <a:close/>
                  </a:path>
                </a:pathLst>
              </a:custGeom>
              <a:solidFill>
                <a:srgbClr val="C3E4CE"/>
              </a:solidFill>
            </p:spPr>
            <p:txBody>
              <a:bodyPr/>
              <a:lstStyle/>
              <a:p>
                <a:endParaRPr lang="en-US" dirty="0"/>
              </a:p>
            </p:txBody>
          </p:sp>
          <p:sp>
            <p:nvSpPr>
              <p:cNvPr id="35" name="TextBox 11">
                <a:extLst>
                  <a:ext uri="{FF2B5EF4-FFF2-40B4-BE49-F238E27FC236}">
                    <a16:creationId xmlns:a16="http://schemas.microsoft.com/office/drawing/2014/main" id="{20DC5C19-544A-5E40-3E16-3D5617B41362}"/>
                  </a:ext>
                </a:extLst>
              </p:cNvPr>
              <p:cNvSpPr txBox="1"/>
              <p:nvPr/>
            </p:nvSpPr>
            <p:spPr>
              <a:xfrm>
                <a:off x="0" y="-38100"/>
                <a:ext cx="1401650" cy="260974"/>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22">
              <a:extLst>
                <a:ext uri="{FF2B5EF4-FFF2-40B4-BE49-F238E27FC236}">
                  <a16:creationId xmlns:a16="http://schemas.microsoft.com/office/drawing/2014/main" id="{656FBC4F-BE73-9DAA-4FB9-56C76B558C90}"/>
                </a:ext>
              </a:extLst>
            </p:cNvPr>
            <p:cNvSpPr txBox="1"/>
            <p:nvPr/>
          </p:nvSpPr>
          <p:spPr>
            <a:xfrm>
              <a:off x="9608889" y="2759233"/>
              <a:ext cx="5838218" cy="550151"/>
            </a:xfrm>
            <a:prstGeom prst="rect">
              <a:avLst/>
            </a:prstGeom>
          </p:spPr>
          <p:txBody>
            <a:bodyPr wrap="square" lIns="0" tIns="0" rIns="0" bIns="0" rtlCol="0" anchor="t">
              <a:spAutoFit/>
            </a:bodyPr>
            <a:lstStyle/>
            <a:p>
              <a:pPr algn="ctr">
                <a:lnSpc>
                  <a:spcPts val="4829"/>
                </a:lnSpc>
                <a:spcBef>
                  <a:spcPct val="0"/>
                </a:spcBef>
              </a:pPr>
              <a:r>
                <a:rPr lang="en-US" sz="3449" spc="27" dirty="0">
                  <a:solidFill>
                    <a:srgbClr val="424242"/>
                  </a:solidFill>
                  <a:latin typeface="Alegreya Sans"/>
                  <a:ea typeface="Alegreya Sans"/>
                  <a:cs typeface="Alegreya Sans"/>
                  <a:sym typeface="Alegreya Sans"/>
                </a:rPr>
                <a:t>Theo </a:t>
              </a:r>
              <a:r>
                <a:rPr lang="en-US" sz="3449" spc="27" dirty="0" err="1">
                  <a:solidFill>
                    <a:srgbClr val="424242"/>
                  </a:solidFill>
                  <a:latin typeface="Alegreya Sans"/>
                  <a:ea typeface="Alegreya Sans"/>
                  <a:cs typeface="Alegreya Sans"/>
                  <a:sym typeface="Alegreya Sans"/>
                </a:rPr>
                <a:t>dõi</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địa</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điểm</a:t>
              </a:r>
              <a:r>
                <a:rPr lang="en-US" sz="3449" spc="27" dirty="0">
                  <a:solidFill>
                    <a:srgbClr val="424242"/>
                  </a:solidFill>
                  <a:latin typeface="Alegreya Sans"/>
                  <a:ea typeface="Alegreya Sans"/>
                  <a:cs typeface="Alegreya Sans"/>
                  <a:sym typeface="Alegreya Sans"/>
                </a:rPr>
                <a:t>, booking</a:t>
              </a:r>
            </a:p>
          </p:txBody>
        </p:sp>
      </p:grpSp>
      <p:grpSp>
        <p:nvGrpSpPr>
          <p:cNvPr id="36" name="Group 35">
            <a:extLst>
              <a:ext uri="{FF2B5EF4-FFF2-40B4-BE49-F238E27FC236}">
                <a16:creationId xmlns:a16="http://schemas.microsoft.com/office/drawing/2014/main" id="{AC253F31-96E3-DB25-DD46-34F844E76056}"/>
              </a:ext>
            </a:extLst>
          </p:cNvPr>
          <p:cNvGrpSpPr/>
          <p:nvPr/>
        </p:nvGrpSpPr>
        <p:grpSpPr>
          <a:xfrm>
            <a:off x="9912879" y="5264679"/>
            <a:ext cx="6004708" cy="2164821"/>
            <a:chOff x="9442399" y="1421442"/>
            <a:chExt cx="6004708" cy="2164821"/>
          </a:xfrm>
        </p:grpSpPr>
        <p:grpSp>
          <p:nvGrpSpPr>
            <p:cNvPr id="37" name="Group 9">
              <a:extLst>
                <a:ext uri="{FF2B5EF4-FFF2-40B4-BE49-F238E27FC236}">
                  <a16:creationId xmlns:a16="http://schemas.microsoft.com/office/drawing/2014/main" id="{2DE83360-35D4-7641-CAEF-8424D874F3B7}"/>
                </a:ext>
              </a:extLst>
            </p:cNvPr>
            <p:cNvGrpSpPr/>
            <p:nvPr/>
          </p:nvGrpSpPr>
          <p:grpSpPr>
            <a:xfrm>
              <a:off x="9442399" y="1421442"/>
              <a:ext cx="5950002" cy="2164821"/>
              <a:chOff x="0" y="-38100"/>
              <a:chExt cx="1915646" cy="488090"/>
            </a:xfrm>
          </p:grpSpPr>
          <p:sp>
            <p:nvSpPr>
              <p:cNvPr id="39" name="Freeform 10">
                <a:extLst>
                  <a:ext uri="{FF2B5EF4-FFF2-40B4-BE49-F238E27FC236}">
                    <a16:creationId xmlns:a16="http://schemas.microsoft.com/office/drawing/2014/main" id="{A752A8A9-BEA0-2F92-8844-A871BE3820B4}"/>
                  </a:ext>
                </a:extLst>
              </p:cNvPr>
              <p:cNvSpPr/>
              <p:nvPr/>
            </p:nvSpPr>
            <p:spPr>
              <a:xfrm>
                <a:off x="71216" y="227116"/>
                <a:ext cx="1844430" cy="222874"/>
              </a:xfrm>
              <a:custGeom>
                <a:avLst/>
                <a:gdLst/>
                <a:ahLst/>
                <a:cxnLst/>
                <a:rect l="l" t="t" r="r" b="b"/>
                <a:pathLst>
                  <a:path w="1401650" h="222874">
                    <a:moveTo>
                      <a:pt x="111437" y="0"/>
                    </a:moveTo>
                    <a:lnTo>
                      <a:pt x="1290213" y="0"/>
                    </a:lnTo>
                    <a:cubicBezTo>
                      <a:pt x="1319768" y="0"/>
                      <a:pt x="1348112" y="11741"/>
                      <a:pt x="1369011" y="32639"/>
                    </a:cubicBezTo>
                    <a:cubicBezTo>
                      <a:pt x="1389909" y="53538"/>
                      <a:pt x="1401650" y="81882"/>
                      <a:pt x="1401650" y="111437"/>
                    </a:cubicBezTo>
                    <a:lnTo>
                      <a:pt x="1401650" y="111437"/>
                    </a:lnTo>
                    <a:cubicBezTo>
                      <a:pt x="1401650" y="140992"/>
                      <a:pt x="1389909" y="169336"/>
                      <a:pt x="1369011" y="190235"/>
                    </a:cubicBezTo>
                    <a:cubicBezTo>
                      <a:pt x="1348112" y="211133"/>
                      <a:pt x="1319768" y="222874"/>
                      <a:pt x="1290213" y="222874"/>
                    </a:cubicBezTo>
                    <a:lnTo>
                      <a:pt x="111437" y="222874"/>
                    </a:lnTo>
                    <a:cubicBezTo>
                      <a:pt x="81882" y="222874"/>
                      <a:pt x="53538" y="211133"/>
                      <a:pt x="32639" y="190235"/>
                    </a:cubicBezTo>
                    <a:cubicBezTo>
                      <a:pt x="11741" y="169336"/>
                      <a:pt x="0" y="140992"/>
                      <a:pt x="0" y="111437"/>
                    </a:cubicBezTo>
                    <a:lnTo>
                      <a:pt x="0" y="111437"/>
                    </a:lnTo>
                    <a:cubicBezTo>
                      <a:pt x="0" y="81882"/>
                      <a:pt x="11741" y="53538"/>
                      <a:pt x="32639" y="32639"/>
                    </a:cubicBezTo>
                    <a:cubicBezTo>
                      <a:pt x="53538" y="11741"/>
                      <a:pt x="81882" y="0"/>
                      <a:pt x="111437" y="0"/>
                    </a:cubicBezTo>
                    <a:close/>
                  </a:path>
                </a:pathLst>
              </a:custGeom>
              <a:solidFill>
                <a:srgbClr val="C3E4CE"/>
              </a:solidFill>
            </p:spPr>
            <p:txBody>
              <a:bodyPr/>
              <a:lstStyle/>
              <a:p>
                <a:endParaRPr lang="en-US" dirty="0"/>
              </a:p>
            </p:txBody>
          </p:sp>
          <p:sp>
            <p:nvSpPr>
              <p:cNvPr id="40" name="TextBox 11">
                <a:extLst>
                  <a:ext uri="{FF2B5EF4-FFF2-40B4-BE49-F238E27FC236}">
                    <a16:creationId xmlns:a16="http://schemas.microsoft.com/office/drawing/2014/main" id="{A8EEE348-56D3-7036-8D84-87DFA55DB412}"/>
                  </a:ext>
                </a:extLst>
              </p:cNvPr>
              <p:cNvSpPr txBox="1"/>
              <p:nvPr/>
            </p:nvSpPr>
            <p:spPr>
              <a:xfrm>
                <a:off x="0" y="-38100"/>
                <a:ext cx="1401650" cy="260974"/>
              </a:xfrm>
              <a:prstGeom prst="rect">
                <a:avLst/>
              </a:prstGeom>
            </p:spPr>
            <p:txBody>
              <a:bodyPr lIns="50800" tIns="50800" rIns="50800" bIns="50800" rtlCol="0" anchor="ctr"/>
              <a:lstStyle/>
              <a:p>
                <a:pPr algn="ctr">
                  <a:lnSpc>
                    <a:spcPts val="2659"/>
                  </a:lnSpc>
                  <a:spcBef>
                    <a:spcPct val="0"/>
                  </a:spcBef>
                </a:pPr>
                <a:endParaRPr/>
              </a:p>
            </p:txBody>
          </p:sp>
        </p:grpSp>
        <p:sp>
          <p:nvSpPr>
            <p:cNvPr id="38" name="TextBox 22">
              <a:extLst>
                <a:ext uri="{FF2B5EF4-FFF2-40B4-BE49-F238E27FC236}">
                  <a16:creationId xmlns:a16="http://schemas.microsoft.com/office/drawing/2014/main" id="{EC65BF51-3AC8-CFEB-7348-0580B6DD8F13}"/>
                </a:ext>
              </a:extLst>
            </p:cNvPr>
            <p:cNvSpPr txBox="1"/>
            <p:nvPr/>
          </p:nvSpPr>
          <p:spPr>
            <a:xfrm>
              <a:off x="9608889" y="2759233"/>
              <a:ext cx="5838218" cy="550151"/>
            </a:xfrm>
            <a:prstGeom prst="rect">
              <a:avLst/>
            </a:prstGeom>
          </p:spPr>
          <p:txBody>
            <a:bodyPr wrap="square" lIns="0" tIns="0" rIns="0" bIns="0" rtlCol="0" anchor="t">
              <a:spAutoFit/>
            </a:bodyPr>
            <a:lstStyle/>
            <a:p>
              <a:pPr algn="ctr">
                <a:lnSpc>
                  <a:spcPts val="4829"/>
                </a:lnSpc>
                <a:spcBef>
                  <a:spcPct val="0"/>
                </a:spcBef>
              </a:pPr>
              <a:r>
                <a:rPr lang="en-US" sz="3449" spc="27" dirty="0" err="1">
                  <a:solidFill>
                    <a:srgbClr val="424242"/>
                  </a:solidFill>
                  <a:latin typeface="Alegreya Sans"/>
                  <a:ea typeface="Alegreya Sans"/>
                  <a:cs typeface="Alegreya Sans"/>
                  <a:sym typeface="Alegreya Sans"/>
                </a:rPr>
                <a:t>Biểu</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đồ</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quan</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sát</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doanh</a:t>
              </a:r>
              <a:r>
                <a:rPr lang="en-US" sz="3449" spc="27" dirty="0">
                  <a:solidFill>
                    <a:srgbClr val="424242"/>
                  </a:solidFill>
                  <a:latin typeface="Alegreya Sans"/>
                  <a:ea typeface="Alegreya Sans"/>
                  <a:cs typeface="Alegreya Sans"/>
                  <a:sym typeface="Alegreya Sans"/>
                </a:rPr>
                <a:t> </a:t>
              </a:r>
              <a:r>
                <a:rPr lang="en-US" sz="3449" spc="27" dirty="0" err="1">
                  <a:solidFill>
                    <a:srgbClr val="424242"/>
                  </a:solidFill>
                  <a:latin typeface="Alegreya Sans"/>
                  <a:ea typeface="Alegreya Sans"/>
                  <a:cs typeface="Alegreya Sans"/>
                  <a:sym typeface="Alegreya Sans"/>
                </a:rPr>
                <a:t>thu</a:t>
              </a:r>
              <a:endParaRPr lang="en-US" sz="3449" spc="27" dirty="0">
                <a:solidFill>
                  <a:srgbClr val="424242"/>
                </a:solidFill>
                <a:latin typeface="Alegreya Sans"/>
                <a:ea typeface="Alegreya Sans"/>
                <a:cs typeface="Alegreya Sans"/>
                <a:sym typeface="Alegreya Sans"/>
              </a:endParaRPr>
            </a:p>
          </p:txBody>
        </p:sp>
      </p:grpSp>
      <p:sp>
        <p:nvSpPr>
          <p:cNvPr id="41" name="Rectangle: Rounded Corners 40">
            <a:extLst>
              <a:ext uri="{FF2B5EF4-FFF2-40B4-BE49-F238E27FC236}">
                <a16:creationId xmlns:a16="http://schemas.microsoft.com/office/drawing/2014/main" id="{F4E7C964-08A7-70DC-28BF-2BE9E909203D}"/>
              </a:ext>
            </a:extLst>
          </p:cNvPr>
          <p:cNvSpPr/>
          <p:nvPr/>
        </p:nvSpPr>
        <p:spPr>
          <a:xfrm>
            <a:off x="1537984" y="3034209"/>
            <a:ext cx="7865612" cy="4669376"/>
          </a:xfrm>
          <a:prstGeom prst="roundRect">
            <a:avLst/>
          </a:prstGeom>
          <a:blipFill>
            <a:blip r:embed="rId1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21">
            <a:extLst>
              <a:ext uri="{FF2B5EF4-FFF2-40B4-BE49-F238E27FC236}">
                <a16:creationId xmlns:a16="http://schemas.microsoft.com/office/drawing/2014/main" id="{304E59EE-5EA1-6B3C-CE59-91A6A842DE6E}"/>
              </a:ext>
            </a:extLst>
          </p:cNvPr>
          <p:cNvSpPr txBox="1"/>
          <p:nvPr/>
        </p:nvSpPr>
        <p:spPr>
          <a:xfrm>
            <a:off x="1425026" y="-9789825"/>
            <a:ext cx="6190124" cy="1834733"/>
          </a:xfrm>
          <a:prstGeom prst="rect">
            <a:avLst/>
          </a:prstGeom>
        </p:spPr>
        <p:txBody>
          <a:bodyPr wrap="square" lIns="0" tIns="0" rIns="0" bIns="0" rtlCol="0" anchor="t">
            <a:spAutoFit/>
          </a:bodyPr>
          <a:lstStyle/>
          <a:p>
            <a:pPr marL="0" lvl="0" indent="0" algn="l">
              <a:lnSpc>
                <a:spcPts val="15400"/>
              </a:lnSpc>
              <a:spcBef>
                <a:spcPct val="0"/>
              </a:spcBef>
            </a:pPr>
            <a:r>
              <a:rPr lang="vi-VN" sz="8800" b="1" dirty="0">
                <a:solidFill>
                  <a:srgbClr val="639691"/>
                </a:solidFill>
                <a:latin typeface="+mj-lt"/>
                <a:ea typeface="Gulfs Display"/>
                <a:cs typeface="Gulfs Display"/>
                <a:sym typeface="Gulfs Display"/>
              </a:rPr>
              <a:t>Chương</a:t>
            </a:r>
            <a:r>
              <a:rPr lang="vi-VN" sz="11000" b="1" dirty="0">
                <a:solidFill>
                  <a:srgbClr val="639691"/>
                </a:solidFill>
                <a:latin typeface="+mj-lt"/>
                <a:ea typeface="Gulfs Display"/>
                <a:cs typeface="Gulfs Display"/>
                <a:sym typeface="Gulfs Display"/>
              </a:rPr>
              <a:t> </a:t>
            </a:r>
            <a:r>
              <a:rPr lang="en-US" sz="8800" b="1" dirty="0">
                <a:solidFill>
                  <a:srgbClr val="639691"/>
                </a:solidFill>
                <a:latin typeface="+mj-lt"/>
                <a:ea typeface="Gulfs Display"/>
                <a:cs typeface="Gulfs Display"/>
                <a:sym typeface="Gulfs Display"/>
              </a:rPr>
              <a:t>3</a:t>
            </a:r>
            <a:endParaRPr lang="en-US" sz="11000" b="1" dirty="0">
              <a:solidFill>
                <a:srgbClr val="639691"/>
              </a:solidFill>
              <a:latin typeface="+mj-lt"/>
              <a:ea typeface="Gulfs Display"/>
              <a:cs typeface="Gulfs Display"/>
              <a:sym typeface="Gulfs Display"/>
            </a:endParaRPr>
          </a:p>
        </p:txBody>
      </p:sp>
      <p:sp>
        <p:nvSpPr>
          <p:cNvPr id="13" name="TextBox 22">
            <a:extLst>
              <a:ext uri="{FF2B5EF4-FFF2-40B4-BE49-F238E27FC236}">
                <a16:creationId xmlns:a16="http://schemas.microsoft.com/office/drawing/2014/main" id="{B2DD7C12-A662-A496-91AF-46F78B27FD00}"/>
              </a:ext>
            </a:extLst>
          </p:cNvPr>
          <p:cNvSpPr txBox="1"/>
          <p:nvPr/>
        </p:nvSpPr>
        <p:spPr>
          <a:xfrm>
            <a:off x="6691144" y="-9085813"/>
            <a:ext cx="10591799" cy="677108"/>
          </a:xfrm>
          <a:prstGeom prst="rect">
            <a:avLst/>
          </a:prstGeom>
        </p:spPr>
        <p:txBody>
          <a:bodyPr wrap="square" lIns="0" tIns="0" rIns="0" bIns="0" rtlCol="0" anchor="t">
            <a:spAutoFit/>
          </a:bodyPr>
          <a:lstStyle/>
          <a:p>
            <a:pPr algn="l"/>
            <a:r>
              <a:rPr lang="en-US" sz="4400" dirty="0">
                <a:solidFill>
                  <a:srgbClr val="639691"/>
                </a:solidFill>
                <a:latin typeface="Alegreya Sans Bold" panose="020B0604020202020204" charset="0"/>
                <a:ea typeface="Alegreya Sans"/>
                <a:cs typeface="Alegreya Sans"/>
                <a:sym typeface="Alegreya Sans"/>
              </a:rPr>
              <a:t>Trang </a:t>
            </a:r>
            <a:r>
              <a:rPr lang="en-US" sz="4400" dirty="0" err="1">
                <a:solidFill>
                  <a:srgbClr val="639691"/>
                </a:solidFill>
                <a:latin typeface="Alegreya Sans Bold" panose="020B0604020202020204" charset="0"/>
                <a:ea typeface="Alegreya Sans"/>
                <a:cs typeface="Alegreya Sans"/>
                <a:sym typeface="Alegreya Sans"/>
              </a:rPr>
              <a:t>dành</a:t>
            </a:r>
            <a:r>
              <a:rPr lang="en-US" sz="4400" dirty="0">
                <a:solidFill>
                  <a:srgbClr val="639691"/>
                </a:solidFill>
                <a:latin typeface="Alegreya Sans Bold" panose="020B0604020202020204" charset="0"/>
                <a:ea typeface="Alegreya Sans"/>
                <a:cs typeface="Alegreya Sans"/>
                <a:sym typeface="Alegreya Sans"/>
              </a:rPr>
              <a:t> </a:t>
            </a:r>
            <a:r>
              <a:rPr lang="en-US" sz="4400" dirty="0" err="1">
                <a:solidFill>
                  <a:srgbClr val="639691"/>
                </a:solidFill>
                <a:latin typeface="Alegreya Sans Bold" panose="020B0604020202020204" charset="0"/>
                <a:ea typeface="Alegreya Sans"/>
                <a:cs typeface="Alegreya Sans"/>
                <a:sym typeface="Alegreya Sans"/>
              </a:rPr>
              <a:t>cho</a:t>
            </a:r>
            <a:r>
              <a:rPr lang="en-US" sz="4400" dirty="0">
                <a:solidFill>
                  <a:srgbClr val="639691"/>
                </a:solidFill>
                <a:latin typeface="Alegreya Sans Bold" panose="020B0604020202020204" charset="0"/>
                <a:ea typeface="Alegreya Sans"/>
                <a:cs typeface="Alegreya Sans"/>
                <a:sym typeface="Alegreya Sans"/>
              </a:rPr>
              <a:t> ADMIN</a:t>
            </a:r>
            <a:endParaRPr lang="vi-VN" sz="4400" dirty="0">
              <a:solidFill>
                <a:srgbClr val="639691"/>
              </a:solidFill>
              <a:latin typeface="Alegreya Sans Bold" panose="020B0604020202020204" charset="0"/>
              <a:ea typeface="Alegreya Sans"/>
              <a:cs typeface="Alegreya Sans"/>
              <a:sym typeface="Alegreya Sans"/>
            </a:endParaRPr>
          </a:p>
        </p:txBody>
      </p:sp>
      <p:pic>
        <p:nvPicPr>
          <p:cNvPr id="14" name="Picture 2">
            <a:extLst>
              <a:ext uri="{FF2B5EF4-FFF2-40B4-BE49-F238E27FC236}">
                <a16:creationId xmlns:a16="http://schemas.microsoft.com/office/drawing/2014/main" id="{9DD2951C-AD99-7802-7D66-11584342586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1946"/>
          <a:stretch>
            <a:fillRect/>
          </a:stretch>
        </p:blipFill>
        <p:spPr bwMode="auto">
          <a:xfrm>
            <a:off x="2804944" y="-7794305"/>
            <a:ext cx="12120398" cy="60572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E17C04F-E543-B544-430B-C78B6F733AFB}"/>
              </a:ext>
            </a:extLst>
          </p:cNvPr>
          <p:cNvSpPr txBox="1"/>
          <p:nvPr/>
        </p:nvSpPr>
        <p:spPr>
          <a:xfrm>
            <a:off x="4512782" y="-1237760"/>
            <a:ext cx="8981156" cy="646331"/>
          </a:xfrm>
          <a:prstGeom prst="rect">
            <a:avLst/>
          </a:prstGeom>
          <a:noFill/>
        </p:spPr>
        <p:txBody>
          <a:bodyPr wrap="square">
            <a:spAutoFit/>
          </a:bodyPr>
          <a:lstStyle/>
          <a:p>
            <a:pPr algn="ctr"/>
            <a:r>
              <a:rPr lang="en-US" sz="3600" dirty="0">
                <a:solidFill>
                  <a:srgbClr val="639691"/>
                </a:solidFill>
                <a:latin typeface="Alegreya Sans Bold" panose="00000800000000000000" pitchFamily="2" charset="0"/>
              </a:rPr>
              <a:t>Giao </a:t>
            </a:r>
            <a:r>
              <a:rPr lang="en-US" sz="3600" dirty="0" err="1">
                <a:solidFill>
                  <a:srgbClr val="639691"/>
                </a:solidFill>
                <a:latin typeface="Alegreya Sans Bold" panose="00000800000000000000" pitchFamily="2" charset="0"/>
              </a:rPr>
              <a:t>diện</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khi</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đăng</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nhập</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bằng</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tài</a:t>
            </a:r>
            <a:r>
              <a:rPr lang="en-US" sz="3600" dirty="0">
                <a:solidFill>
                  <a:srgbClr val="639691"/>
                </a:solidFill>
                <a:latin typeface="Alegreya Sans Bold" panose="00000800000000000000" pitchFamily="2" charset="0"/>
              </a:rPr>
              <a:t> </a:t>
            </a:r>
            <a:r>
              <a:rPr lang="en-US" sz="3600" dirty="0" err="1">
                <a:solidFill>
                  <a:srgbClr val="639691"/>
                </a:solidFill>
                <a:latin typeface="Alegreya Sans Bold" panose="00000800000000000000" pitchFamily="2" charset="0"/>
              </a:rPr>
              <a:t>khoản</a:t>
            </a:r>
            <a:r>
              <a:rPr lang="en-US" sz="3600" dirty="0">
                <a:solidFill>
                  <a:srgbClr val="639691"/>
                </a:solidFill>
                <a:latin typeface="Alegreya Sans Bold" panose="00000800000000000000" pitchFamily="2" charset="0"/>
              </a:rPr>
              <a:t> </a:t>
            </a:r>
            <a:r>
              <a:rPr lang="vi-VN" sz="3600" b="0" i="0" u="none" strike="noStrike" dirty="0">
                <a:solidFill>
                  <a:srgbClr val="639691"/>
                </a:solidFill>
                <a:effectLst/>
                <a:latin typeface="Alegreya Sans Bold" panose="00000800000000000000" pitchFamily="2" charset="0"/>
              </a:rPr>
              <a:t>ADMIN </a:t>
            </a:r>
            <a:endParaRPr lang="en-US" sz="3600" dirty="0">
              <a:solidFill>
                <a:srgbClr val="639691"/>
              </a:solidFill>
              <a:latin typeface="Alegreya Sans Bold" panose="00000800000000000000"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121234" y="1000125"/>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dirty="0"/>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382559" y="7873567"/>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1" name="Group 21"/>
          <p:cNvGrpSpPr/>
          <p:nvPr/>
        </p:nvGrpSpPr>
        <p:grpSpPr>
          <a:xfrm>
            <a:off x="2142767" y="4173608"/>
            <a:ext cx="4386027" cy="859902"/>
            <a:chOff x="0" y="0"/>
            <a:chExt cx="1372887" cy="323968"/>
          </a:xfrm>
        </p:grpSpPr>
        <p:sp>
          <p:nvSpPr>
            <p:cNvPr id="22" name="Freeform 22"/>
            <p:cNvSpPr/>
            <p:nvPr/>
          </p:nvSpPr>
          <p:spPr>
            <a:xfrm>
              <a:off x="0" y="0"/>
              <a:ext cx="1372887" cy="323968"/>
            </a:xfrm>
            <a:custGeom>
              <a:avLst/>
              <a:gdLst/>
              <a:ahLst/>
              <a:cxnLst/>
              <a:rect l="l" t="t" r="r" b="b"/>
              <a:pathLst>
                <a:path w="1372887" h="323968">
                  <a:moveTo>
                    <a:pt x="161984" y="0"/>
                  </a:moveTo>
                  <a:lnTo>
                    <a:pt x="1210903" y="0"/>
                  </a:lnTo>
                  <a:cubicBezTo>
                    <a:pt x="1253864" y="0"/>
                    <a:pt x="1295065" y="17066"/>
                    <a:pt x="1325443" y="47444"/>
                  </a:cubicBezTo>
                  <a:cubicBezTo>
                    <a:pt x="1355821" y="77822"/>
                    <a:pt x="1372887" y="119023"/>
                    <a:pt x="1372887" y="161984"/>
                  </a:cubicBezTo>
                  <a:lnTo>
                    <a:pt x="1372887" y="161984"/>
                  </a:lnTo>
                  <a:cubicBezTo>
                    <a:pt x="1372887" y="204945"/>
                    <a:pt x="1355821" y="246146"/>
                    <a:pt x="1325443" y="276524"/>
                  </a:cubicBezTo>
                  <a:cubicBezTo>
                    <a:pt x="1295065" y="306902"/>
                    <a:pt x="1253864" y="323968"/>
                    <a:pt x="1210903" y="323968"/>
                  </a:cubicBezTo>
                  <a:lnTo>
                    <a:pt x="161984" y="323968"/>
                  </a:lnTo>
                  <a:cubicBezTo>
                    <a:pt x="119023" y="323968"/>
                    <a:pt x="77822" y="306902"/>
                    <a:pt x="47444" y="276524"/>
                  </a:cubicBezTo>
                  <a:cubicBezTo>
                    <a:pt x="17066" y="246146"/>
                    <a:pt x="0" y="204945"/>
                    <a:pt x="0" y="161984"/>
                  </a:cubicBezTo>
                  <a:lnTo>
                    <a:pt x="0" y="161984"/>
                  </a:lnTo>
                  <a:cubicBezTo>
                    <a:pt x="0" y="119023"/>
                    <a:pt x="17066" y="77822"/>
                    <a:pt x="47444" y="47444"/>
                  </a:cubicBezTo>
                  <a:cubicBezTo>
                    <a:pt x="77822" y="17066"/>
                    <a:pt x="119023" y="0"/>
                    <a:pt x="161984" y="0"/>
                  </a:cubicBezTo>
                  <a:close/>
                </a:path>
              </a:pathLst>
            </a:custGeom>
            <a:solidFill>
              <a:srgbClr val="5A5E8D"/>
            </a:solidFill>
          </p:spPr>
          <p:txBody>
            <a:bodyPr/>
            <a:lstStyle/>
            <a:p>
              <a:endParaRPr lang="en-US"/>
            </a:p>
          </p:txBody>
        </p:sp>
        <p:sp>
          <p:nvSpPr>
            <p:cNvPr id="23" name="TextBox 23"/>
            <p:cNvSpPr txBox="1"/>
            <p:nvPr/>
          </p:nvSpPr>
          <p:spPr>
            <a:xfrm>
              <a:off x="0" y="-38100"/>
              <a:ext cx="1372887" cy="362068"/>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6836949" y="4173608"/>
            <a:ext cx="4386027" cy="859902"/>
            <a:chOff x="0" y="0"/>
            <a:chExt cx="1372887" cy="323968"/>
          </a:xfrm>
        </p:grpSpPr>
        <p:sp>
          <p:nvSpPr>
            <p:cNvPr id="25" name="Freeform 25"/>
            <p:cNvSpPr/>
            <p:nvPr/>
          </p:nvSpPr>
          <p:spPr>
            <a:xfrm>
              <a:off x="0" y="0"/>
              <a:ext cx="1372887" cy="323968"/>
            </a:xfrm>
            <a:custGeom>
              <a:avLst/>
              <a:gdLst/>
              <a:ahLst/>
              <a:cxnLst/>
              <a:rect l="l" t="t" r="r" b="b"/>
              <a:pathLst>
                <a:path w="1372887" h="323968">
                  <a:moveTo>
                    <a:pt x="161984" y="0"/>
                  </a:moveTo>
                  <a:lnTo>
                    <a:pt x="1210903" y="0"/>
                  </a:lnTo>
                  <a:cubicBezTo>
                    <a:pt x="1253864" y="0"/>
                    <a:pt x="1295065" y="17066"/>
                    <a:pt x="1325443" y="47444"/>
                  </a:cubicBezTo>
                  <a:cubicBezTo>
                    <a:pt x="1355821" y="77822"/>
                    <a:pt x="1372887" y="119023"/>
                    <a:pt x="1372887" y="161984"/>
                  </a:cubicBezTo>
                  <a:lnTo>
                    <a:pt x="1372887" y="161984"/>
                  </a:lnTo>
                  <a:cubicBezTo>
                    <a:pt x="1372887" y="204945"/>
                    <a:pt x="1355821" y="246146"/>
                    <a:pt x="1325443" y="276524"/>
                  </a:cubicBezTo>
                  <a:cubicBezTo>
                    <a:pt x="1295065" y="306902"/>
                    <a:pt x="1253864" y="323968"/>
                    <a:pt x="1210903" y="323968"/>
                  </a:cubicBezTo>
                  <a:lnTo>
                    <a:pt x="161984" y="323968"/>
                  </a:lnTo>
                  <a:cubicBezTo>
                    <a:pt x="119023" y="323968"/>
                    <a:pt x="77822" y="306902"/>
                    <a:pt x="47444" y="276524"/>
                  </a:cubicBezTo>
                  <a:cubicBezTo>
                    <a:pt x="17066" y="246146"/>
                    <a:pt x="0" y="204945"/>
                    <a:pt x="0" y="161984"/>
                  </a:cubicBezTo>
                  <a:lnTo>
                    <a:pt x="0" y="161984"/>
                  </a:lnTo>
                  <a:cubicBezTo>
                    <a:pt x="0" y="119023"/>
                    <a:pt x="17066" y="77822"/>
                    <a:pt x="47444" y="47444"/>
                  </a:cubicBezTo>
                  <a:cubicBezTo>
                    <a:pt x="77822" y="17066"/>
                    <a:pt x="119023" y="0"/>
                    <a:pt x="161984" y="0"/>
                  </a:cubicBezTo>
                  <a:close/>
                </a:path>
              </a:pathLst>
            </a:custGeom>
            <a:solidFill>
              <a:srgbClr val="5A5E8D"/>
            </a:solidFill>
          </p:spPr>
          <p:txBody>
            <a:bodyPr/>
            <a:lstStyle/>
            <a:p>
              <a:endParaRPr lang="en-US"/>
            </a:p>
          </p:txBody>
        </p:sp>
        <p:sp>
          <p:nvSpPr>
            <p:cNvPr id="26" name="TextBox 26"/>
            <p:cNvSpPr txBox="1"/>
            <p:nvPr/>
          </p:nvSpPr>
          <p:spPr>
            <a:xfrm>
              <a:off x="0" y="-38100"/>
              <a:ext cx="1372887" cy="362068"/>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11531131" y="4072480"/>
            <a:ext cx="4922257" cy="961030"/>
            <a:chOff x="0" y="-38100"/>
            <a:chExt cx="1464576" cy="362068"/>
          </a:xfrm>
        </p:grpSpPr>
        <p:sp>
          <p:nvSpPr>
            <p:cNvPr id="28" name="Freeform 28"/>
            <p:cNvSpPr/>
            <p:nvPr/>
          </p:nvSpPr>
          <p:spPr>
            <a:xfrm>
              <a:off x="0" y="0"/>
              <a:ext cx="1464576" cy="323968"/>
            </a:xfrm>
            <a:custGeom>
              <a:avLst/>
              <a:gdLst/>
              <a:ahLst/>
              <a:cxnLst/>
              <a:rect l="l" t="t" r="r" b="b"/>
              <a:pathLst>
                <a:path w="1372887" h="323968">
                  <a:moveTo>
                    <a:pt x="161984" y="0"/>
                  </a:moveTo>
                  <a:lnTo>
                    <a:pt x="1210903" y="0"/>
                  </a:lnTo>
                  <a:cubicBezTo>
                    <a:pt x="1253864" y="0"/>
                    <a:pt x="1295065" y="17066"/>
                    <a:pt x="1325443" y="47444"/>
                  </a:cubicBezTo>
                  <a:cubicBezTo>
                    <a:pt x="1355821" y="77822"/>
                    <a:pt x="1372887" y="119023"/>
                    <a:pt x="1372887" y="161984"/>
                  </a:cubicBezTo>
                  <a:lnTo>
                    <a:pt x="1372887" y="161984"/>
                  </a:lnTo>
                  <a:cubicBezTo>
                    <a:pt x="1372887" y="204945"/>
                    <a:pt x="1355821" y="246146"/>
                    <a:pt x="1325443" y="276524"/>
                  </a:cubicBezTo>
                  <a:cubicBezTo>
                    <a:pt x="1295065" y="306902"/>
                    <a:pt x="1253864" y="323968"/>
                    <a:pt x="1210903" y="323968"/>
                  </a:cubicBezTo>
                  <a:lnTo>
                    <a:pt x="161984" y="323968"/>
                  </a:lnTo>
                  <a:cubicBezTo>
                    <a:pt x="119023" y="323968"/>
                    <a:pt x="77822" y="306902"/>
                    <a:pt x="47444" y="276524"/>
                  </a:cubicBezTo>
                  <a:cubicBezTo>
                    <a:pt x="17066" y="246146"/>
                    <a:pt x="0" y="204945"/>
                    <a:pt x="0" y="161984"/>
                  </a:cubicBezTo>
                  <a:lnTo>
                    <a:pt x="0" y="161984"/>
                  </a:lnTo>
                  <a:cubicBezTo>
                    <a:pt x="0" y="119023"/>
                    <a:pt x="17066" y="77822"/>
                    <a:pt x="47444" y="47444"/>
                  </a:cubicBezTo>
                  <a:cubicBezTo>
                    <a:pt x="77822" y="17066"/>
                    <a:pt x="119023" y="0"/>
                    <a:pt x="161984" y="0"/>
                  </a:cubicBezTo>
                  <a:close/>
                </a:path>
              </a:pathLst>
            </a:custGeom>
            <a:solidFill>
              <a:srgbClr val="5A5E8D"/>
            </a:solidFill>
          </p:spPr>
          <p:txBody>
            <a:bodyPr/>
            <a:lstStyle/>
            <a:p>
              <a:endParaRPr lang="en-US"/>
            </a:p>
          </p:txBody>
        </p:sp>
        <p:sp>
          <p:nvSpPr>
            <p:cNvPr id="29" name="TextBox 29"/>
            <p:cNvSpPr txBox="1"/>
            <p:nvPr/>
          </p:nvSpPr>
          <p:spPr>
            <a:xfrm>
              <a:off x="0" y="-38100"/>
              <a:ext cx="1372887" cy="362068"/>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30"/>
          <p:cNvSpPr/>
          <p:nvPr/>
        </p:nvSpPr>
        <p:spPr>
          <a:xfrm>
            <a:off x="15948739" y="1577956"/>
            <a:ext cx="2339261" cy="2271210"/>
          </a:xfrm>
          <a:custGeom>
            <a:avLst/>
            <a:gdLst/>
            <a:ahLst/>
            <a:cxnLst/>
            <a:rect l="l" t="t" r="r" b="b"/>
            <a:pathLst>
              <a:path w="2339261" h="2271210">
                <a:moveTo>
                  <a:pt x="0" y="0"/>
                </a:moveTo>
                <a:lnTo>
                  <a:pt x="2339261" y="0"/>
                </a:lnTo>
                <a:lnTo>
                  <a:pt x="2339261" y="2271209"/>
                </a:lnTo>
                <a:lnTo>
                  <a:pt x="0" y="227120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31" name="Freeform 31"/>
          <p:cNvSpPr/>
          <p:nvPr/>
        </p:nvSpPr>
        <p:spPr>
          <a:xfrm>
            <a:off x="527310" y="3482328"/>
            <a:ext cx="1367140" cy="2805697"/>
          </a:xfrm>
          <a:custGeom>
            <a:avLst/>
            <a:gdLst/>
            <a:ahLst/>
            <a:cxnLst/>
            <a:rect l="l" t="t" r="r" b="b"/>
            <a:pathLst>
              <a:path w="1367140" h="2805697">
                <a:moveTo>
                  <a:pt x="0" y="0"/>
                </a:moveTo>
                <a:lnTo>
                  <a:pt x="1367140" y="0"/>
                </a:lnTo>
                <a:lnTo>
                  <a:pt x="1367140" y="2805697"/>
                </a:lnTo>
                <a:lnTo>
                  <a:pt x="0" y="280569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32" name="TextBox 32"/>
          <p:cNvSpPr txBox="1"/>
          <p:nvPr/>
        </p:nvSpPr>
        <p:spPr>
          <a:xfrm>
            <a:off x="2743892" y="4299848"/>
            <a:ext cx="3147392" cy="496739"/>
          </a:xfrm>
          <a:prstGeom prst="rect">
            <a:avLst/>
          </a:prstGeom>
        </p:spPr>
        <p:txBody>
          <a:bodyPr lIns="0" tIns="0" rIns="0" bIns="0" rtlCol="0" anchor="t">
            <a:spAutoFit/>
          </a:bodyPr>
          <a:lstStyle/>
          <a:p>
            <a:pPr algn="ctr">
              <a:lnSpc>
                <a:spcPts val="4280"/>
              </a:lnSpc>
            </a:pPr>
            <a:r>
              <a:rPr lang="vi-VN" sz="3243" b="1" spc="87" dirty="0">
                <a:solidFill>
                  <a:srgbClr val="FFFFFF"/>
                </a:solidFill>
                <a:latin typeface="Alegreya Sans Bold"/>
                <a:ea typeface="Alegreya Sans Bold"/>
                <a:cs typeface="Alegreya Sans Bold"/>
                <a:sym typeface="Alegreya Sans Bold"/>
              </a:rPr>
              <a:t>Đỗ Nhất Phong</a:t>
            </a:r>
            <a:endParaRPr lang="en-US" sz="3243" b="1" spc="87" dirty="0">
              <a:solidFill>
                <a:srgbClr val="FFFFFF"/>
              </a:solidFill>
              <a:latin typeface="Alegreya Sans Bold"/>
              <a:ea typeface="Alegreya Sans Bold"/>
              <a:cs typeface="Alegreya Sans Bold"/>
              <a:sym typeface="Alegreya Sans Bold"/>
            </a:endParaRPr>
          </a:p>
        </p:txBody>
      </p:sp>
      <p:sp>
        <p:nvSpPr>
          <p:cNvPr id="33" name="TextBox 33"/>
          <p:cNvSpPr txBox="1"/>
          <p:nvPr/>
        </p:nvSpPr>
        <p:spPr>
          <a:xfrm>
            <a:off x="7359643" y="4299848"/>
            <a:ext cx="3300256" cy="496739"/>
          </a:xfrm>
          <a:prstGeom prst="rect">
            <a:avLst/>
          </a:prstGeom>
        </p:spPr>
        <p:txBody>
          <a:bodyPr lIns="0" tIns="0" rIns="0" bIns="0" rtlCol="0" anchor="t">
            <a:spAutoFit/>
          </a:bodyPr>
          <a:lstStyle/>
          <a:p>
            <a:pPr algn="ctr">
              <a:lnSpc>
                <a:spcPts val="4280"/>
              </a:lnSpc>
            </a:pPr>
            <a:r>
              <a:rPr lang="vi-VN" sz="3243" b="1" spc="87" dirty="0">
                <a:solidFill>
                  <a:srgbClr val="FFFFFF"/>
                </a:solidFill>
                <a:latin typeface="Alegreya Sans Bold"/>
                <a:ea typeface="Alegreya Sans Bold"/>
                <a:cs typeface="Alegreya Sans Bold"/>
                <a:sym typeface="Alegreya Sans Bold"/>
              </a:rPr>
              <a:t>Trần Quang Phát</a:t>
            </a:r>
            <a:endParaRPr lang="en-US" sz="3243" b="1" spc="87" dirty="0">
              <a:solidFill>
                <a:srgbClr val="FFFFFF"/>
              </a:solidFill>
              <a:latin typeface="Alegreya Sans Bold"/>
              <a:ea typeface="Alegreya Sans Bold"/>
              <a:cs typeface="Alegreya Sans Bold"/>
              <a:sym typeface="Alegreya Sans Bold"/>
            </a:endParaRPr>
          </a:p>
        </p:txBody>
      </p:sp>
      <p:sp>
        <p:nvSpPr>
          <p:cNvPr id="34" name="TextBox 34"/>
          <p:cNvSpPr txBox="1"/>
          <p:nvPr/>
        </p:nvSpPr>
        <p:spPr>
          <a:xfrm>
            <a:off x="11964697" y="4263670"/>
            <a:ext cx="4055124" cy="496739"/>
          </a:xfrm>
          <a:prstGeom prst="rect">
            <a:avLst/>
          </a:prstGeom>
        </p:spPr>
        <p:txBody>
          <a:bodyPr wrap="square" lIns="0" tIns="0" rIns="0" bIns="0" rtlCol="0" anchor="t">
            <a:spAutoFit/>
          </a:bodyPr>
          <a:lstStyle/>
          <a:p>
            <a:pPr algn="ctr">
              <a:lnSpc>
                <a:spcPts val="4280"/>
              </a:lnSpc>
            </a:pPr>
            <a:r>
              <a:rPr lang="vi-VN" sz="3243" b="1" spc="87" dirty="0">
                <a:solidFill>
                  <a:srgbClr val="FFFFFF"/>
                </a:solidFill>
                <a:latin typeface="Alegreya Sans Bold"/>
                <a:ea typeface="Alegreya Sans Bold"/>
                <a:cs typeface="Alegreya Sans Bold"/>
                <a:sym typeface="Alegreya Sans Bold"/>
              </a:rPr>
              <a:t>Huỳnh Trần Anh Thư</a:t>
            </a:r>
            <a:endParaRPr lang="en-US" sz="3243" b="1" spc="87" dirty="0">
              <a:solidFill>
                <a:srgbClr val="FFFFFF"/>
              </a:solidFill>
              <a:latin typeface="Alegreya Sans Bold"/>
              <a:ea typeface="Alegreya Sans Bold"/>
              <a:cs typeface="Alegreya Sans Bold"/>
              <a:sym typeface="Alegreya Sans Bold"/>
            </a:endParaRPr>
          </a:p>
        </p:txBody>
      </p:sp>
      <p:sp>
        <p:nvSpPr>
          <p:cNvPr id="35" name="TextBox 35"/>
          <p:cNvSpPr txBox="1"/>
          <p:nvPr/>
        </p:nvSpPr>
        <p:spPr>
          <a:xfrm rot="9985">
            <a:off x="5347183" y="1268926"/>
            <a:ext cx="7594298" cy="1811843"/>
          </a:xfrm>
          <a:prstGeom prst="rect">
            <a:avLst/>
          </a:prstGeom>
        </p:spPr>
        <p:txBody>
          <a:bodyPr lIns="0" tIns="0" rIns="0" bIns="0" rtlCol="0" anchor="t">
            <a:spAutoFit/>
          </a:bodyPr>
          <a:lstStyle/>
          <a:p>
            <a:pPr marL="0" lvl="0" indent="0" algn="ctr">
              <a:lnSpc>
                <a:spcPts val="15400"/>
              </a:lnSpc>
              <a:spcBef>
                <a:spcPct val="0"/>
              </a:spcBef>
            </a:pPr>
            <a:r>
              <a:rPr lang="en-US" sz="11000" b="1" dirty="0">
                <a:solidFill>
                  <a:srgbClr val="639691"/>
                </a:solidFill>
                <a:latin typeface="Times New Roman" panose="02020603050405020304" pitchFamily="18" charset="0"/>
                <a:ea typeface="Gulfs Display"/>
                <a:cs typeface="Times New Roman" panose="02020603050405020304" pitchFamily="18" charset="0"/>
                <a:sym typeface="Gulfs Display"/>
              </a:rPr>
              <a:t>T</a:t>
            </a:r>
            <a:r>
              <a:rPr lang="en-US" sz="11000" b="1" u="none" strike="noStrike" dirty="0">
                <a:solidFill>
                  <a:srgbClr val="639691"/>
                </a:solidFill>
                <a:latin typeface="Times New Roman" panose="02020603050405020304" pitchFamily="18" charset="0"/>
                <a:ea typeface="Gulfs Display"/>
                <a:cs typeface="Times New Roman" panose="02020603050405020304" pitchFamily="18" charset="0"/>
                <a:sym typeface="Gulfs Display"/>
              </a:rPr>
              <a:t>h</a:t>
            </a:r>
            <a:r>
              <a:rPr lang="vi-VN" sz="11000" b="1" dirty="0">
                <a:solidFill>
                  <a:srgbClr val="639691"/>
                </a:solidFill>
                <a:latin typeface="Times New Roman" panose="02020603050405020304" pitchFamily="18" charset="0"/>
                <a:ea typeface="Gulfs Display"/>
                <a:cs typeface="Times New Roman" panose="02020603050405020304" pitchFamily="18" charset="0"/>
                <a:sym typeface="Gulfs Display"/>
              </a:rPr>
              <a:t>ành viên</a:t>
            </a:r>
            <a:endParaRPr lang="en-US" sz="11000" b="1" u="none" strike="noStrike" dirty="0">
              <a:solidFill>
                <a:srgbClr val="639691"/>
              </a:solidFill>
              <a:latin typeface="Times New Roman" panose="02020603050405020304" pitchFamily="18" charset="0"/>
              <a:ea typeface="Gulfs Display"/>
              <a:cs typeface="Times New Roman" panose="02020603050405020304" pitchFamily="18" charset="0"/>
              <a:sym typeface="Gulfs Display"/>
            </a:endParaRPr>
          </a:p>
        </p:txBody>
      </p:sp>
      <p:sp>
        <p:nvSpPr>
          <p:cNvPr id="43" name="TextBox 42">
            <a:extLst>
              <a:ext uri="{FF2B5EF4-FFF2-40B4-BE49-F238E27FC236}">
                <a16:creationId xmlns:a16="http://schemas.microsoft.com/office/drawing/2014/main" id="{B1287BD5-BD30-2D08-79C1-94D8ED3C34B2}"/>
              </a:ext>
            </a:extLst>
          </p:cNvPr>
          <p:cNvSpPr txBox="1"/>
          <p:nvPr/>
        </p:nvSpPr>
        <p:spPr>
          <a:xfrm>
            <a:off x="3177505" y="5178171"/>
            <a:ext cx="2080295" cy="769441"/>
          </a:xfrm>
          <a:prstGeom prst="rect">
            <a:avLst/>
          </a:prstGeom>
          <a:noFill/>
        </p:spPr>
        <p:txBody>
          <a:bodyPr wrap="square" rtlCol="0">
            <a:spAutoFit/>
          </a:bodyPr>
          <a:lstStyle/>
          <a:p>
            <a:r>
              <a:rPr lang="vi-VN" sz="4400" dirty="0">
                <a:latin typeface="Alegreya Sans Bold" panose="020B0604020202020204" charset="0"/>
              </a:rPr>
              <a:t>23521161</a:t>
            </a:r>
            <a:endParaRPr lang="en-US" sz="4400" dirty="0">
              <a:latin typeface="Alegreya Sans Bold" panose="020B0604020202020204" charset="0"/>
            </a:endParaRPr>
          </a:p>
        </p:txBody>
      </p:sp>
      <p:sp>
        <p:nvSpPr>
          <p:cNvPr id="44" name="TextBox 43">
            <a:extLst>
              <a:ext uri="{FF2B5EF4-FFF2-40B4-BE49-F238E27FC236}">
                <a16:creationId xmlns:a16="http://schemas.microsoft.com/office/drawing/2014/main" id="{3FB13940-3F48-F7DB-5248-BF02379D6389}"/>
              </a:ext>
            </a:extLst>
          </p:cNvPr>
          <p:cNvSpPr txBox="1"/>
          <p:nvPr/>
        </p:nvSpPr>
        <p:spPr>
          <a:xfrm>
            <a:off x="7844576" y="5253491"/>
            <a:ext cx="2080295" cy="769441"/>
          </a:xfrm>
          <a:prstGeom prst="rect">
            <a:avLst/>
          </a:prstGeom>
          <a:noFill/>
        </p:spPr>
        <p:txBody>
          <a:bodyPr wrap="square" rtlCol="0">
            <a:spAutoFit/>
          </a:bodyPr>
          <a:lstStyle/>
          <a:p>
            <a:r>
              <a:rPr lang="vi-VN" sz="4400" dirty="0">
                <a:latin typeface="Alegreya Sans Bold" panose="020B0604020202020204" charset="0"/>
              </a:rPr>
              <a:t>23521151</a:t>
            </a:r>
            <a:endParaRPr lang="en-US" sz="4400" dirty="0">
              <a:latin typeface="Alegreya Sans Bold" panose="020B0604020202020204" charset="0"/>
            </a:endParaRPr>
          </a:p>
        </p:txBody>
      </p:sp>
      <p:sp>
        <p:nvSpPr>
          <p:cNvPr id="45" name="TextBox 44">
            <a:extLst>
              <a:ext uri="{FF2B5EF4-FFF2-40B4-BE49-F238E27FC236}">
                <a16:creationId xmlns:a16="http://schemas.microsoft.com/office/drawing/2014/main" id="{95596C09-228D-78DE-6BF7-6CF399A69186}"/>
              </a:ext>
            </a:extLst>
          </p:cNvPr>
          <p:cNvSpPr txBox="1"/>
          <p:nvPr/>
        </p:nvSpPr>
        <p:spPr>
          <a:xfrm>
            <a:off x="12785224" y="5123572"/>
            <a:ext cx="2325271" cy="769441"/>
          </a:xfrm>
          <a:prstGeom prst="rect">
            <a:avLst/>
          </a:prstGeom>
          <a:noFill/>
        </p:spPr>
        <p:txBody>
          <a:bodyPr wrap="square" rtlCol="0">
            <a:spAutoFit/>
          </a:bodyPr>
          <a:lstStyle/>
          <a:p>
            <a:r>
              <a:rPr lang="vi-VN" sz="4400" dirty="0">
                <a:latin typeface="Alegreya Sans Bold" panose="020B0604020202020204" charset="0"/>
              </a:rPr>
              <a:t>23521535</a:t>
            </a:r>
          </a:p>
        </p:txBody>
      </p:sp>
      <p:sp>
        <p:nvSpPr>
          <p:cNvPr id="9" name="Freeform 15">
            <a:extLst>
              <a:ext uri="{FF2B5EF4-FFF2-40B4-BE49-F238E27FC236}">
                <a16:creationId xmlns:a16="http://schemas.microsoft.com/office/drawing/2014/main" id="{6569EE7D-A3AC-1F41-A997-2BD103200F62}"/>
              </a:ext>
            </a:extLst>
          </p:cNvPr>
          <p:cNvSpPr/>
          <p:nvPr/>
        </p:nvSpPr>
        <p:spPr>
          <a:xfrm>
            <a:off x="-3188586" y="1284452"/>
            <a:ext cx="1944346" cy="1456492"/>
          </a:xfrm>
          <a:custGeom>
            <a:avLst/>
            <a:gdLst/>
            <a:ahLst/>
            <a:cxnLst/>
            <a:rect l="l" t="t" r="r" b="b"/>
            <a:pathLst>
              <a:path w="1944346" h="1456492">
                <a:moveTo>
                  <a:pt x="0" y="0"/>
                </a:moveTo>
                <a:lnTo>
                  <a:pt x="1944346" y="0"/>
                </a:lnTo>
                <a:lnTo>
                  <a:pt x="1944346" y="1456492"/>
                </a:lnTo>
                <a:lnTo>
                  <a:pt x="0" y="1456492"/>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10" name="Freeform 14">
            <a:extLst>
              <a:ext uri="{FF2B5EF4-FFF2-40B4-BE49-F238E27FC236}">
                <a16:creationId xmlns:a16="http://schemas.microsoft.com/office/drawing/2014/main" id="{12517AA2-4BC0-3DF9-6449-A7E7F032DDA4}"/>
              </a:ext>
            </a:extLst>
          </p:cNvPr>
          <p:cNvSpPr/>
          <p:nvPr/>
        </p:nvSpPr>
        <p:spPr>
          <a:xfrm>
            <a:off x="20629349" y="1441511"/>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11" name="TextBox 12">
            <a:extLst>
              <a:ext uri="{FF2B5EF4-FFF2-40B4-BE49-F238E27FC236}">
                <a16:creationId xmlns:a16="http://schemas.microsoft.com/office/drawing/2014/main" id="{E0FE2978-46E8-6A16-6895-6FAC2444EB33}"/>
              </a:ext>
            </a:extLst>
          </p:cNvPr>
          <p:cNvSpPr txBox="1"/>
          <p:nvPr/>
        </p:nvSpPr>
        <p:spPr>
          <a:xfrm>
            <a:off x="1894450" y="14667786"/>
            <a:ext cx="6603224" cy="4801314"/>
          </a:xfrm>
          <a:prstGeom prst="rect">
            <a:avLst/>
          </a:prstGeom>
        </p:spPr>
        <p:txBody>
          <a:bodyPr lIns="0" tIns="0" rIns="0" bIns="0" rtlCol="0" anchor="t">
            <a:spAutoFit/>
          </a:bodyPr>
          <a:lstStyle/>
          <a:p>
            <a:r>
              <a:rPr lang="vi-VN" sz="2400" b="1" dirty="0">
                <a:solidFill>
                  <a:srgbClr val="639691"/>
                </a:solidFill>
                <a:latin typeface="Alegreya Sans Bold" panose="020B0604020202020204" charset="0"/>
              </a:rPr>
              <a:t>Bối cảnh:</a:t>
            </a:r>
            <a:endParaRPr lang="vi-VN" sz="2400" dirty="0">
              <a:solidFill>
                <a:srgbClr val="639691"/>
              </a:solidFill>
              <a:latin typeface="Alegreya Sans Bold" panose="020B0604020202020204" charset="0"/>
            </a:endParaRPr>
          </a:p>
          <a:p>
            <a:pPr marL="800100" lvl="1" indent="-342900">
              <a:buFont typeface="Arial" panose="020B0604020202020204" pitchFamily="34" charset="0"/>
              <a:buChar char="•"/>
            </a:pPr>
            <a:r>
              <a:rPr lang="vi-VN" sz="2400" dirty="0">
                <a:solidFill>
                  <a:srgbClr val="639691"/>
                </a:solidFill>
                <a:latin typeface="Alegreya Sans Bold" panose="020B0604020202020204" charset="0"/>
              </a:rPr>
              <a:t>Ngành du lịch Việt Nam đang phát triển mạnh mẽ, nhu cầu kết nối giữa du khách và hướng dẫn viên (HDV) chuyên nghiệp, am hiểu địa phương ngày càng tăng.</a:t>
            </a:r>
          </a:p>
          <a:p>
            <a:pPr marL="800100" lvl="1" indent="-342900">
              <a:buFont typeface="Arial" panose="020B0604020202020204" pitchFamily="34" charset="0"/>
              <a:buChar char="•"/>
            </a:pPr>
            <a:r>
              <a:rPr lang="vi-VN" sz="2400" dirty="0">
                <a:solidFill>
                  <a:srgbClr val="639691"/>
                </a:solidFill>
                <a:latin typeface="Alegreya Sans Bold" panose="020B0604020202020204" charset="0"/>
              </a:rPr>
              <a:t>Du khách thường gặp khó khăn trong việc tìm kiếm thông tin xác thực, đánh giá và liên hệ trực tiếp với các HDV uy tín.và quản lý lịch trình còn thủ công, thiếu minh bạch.</a:t>
            </a:r>
          </a:p>
          <a:p>
            <a:r>
              <a:rPr lang="vi-VN" sz="2400" b="1" dirty="0">
                <a:solidFill>
                  <a:srgbClr val="639691"/>
                </a:solidFill>
                <a:latin typeface="Alegreya Sans Bold" panose="020B0604020202020204" charset="0"/>
              </a:rPr>
              <a:t>Giải pháp:</a:t>
            </a:r>
            <a:r>
              <a:rPr lang="vi-VN" sz="2400" dirty="0">
                <a:solidFill>
                  <a:srgbClr val="639691"/>
                </a:solidFill>
                <a:latin typeface="Alegreya Sans Bold" panose="020B0604020202020204" charset="0"/>
              </a:rPr>
              <a:t> </a:t>
            </a:r>
            <a:endParaRPr lang="en-US" sz="2400" dirty="0">
              <a:solidFill>
                <a:srgbClr val="639691"/>
              </a:solidFill>
              <a:latin typeface="Alegreya Sans Bold" panose="020B0604020202020204" charset="0"/>
            </a:endParaRPr>
          </a:p>
          <a:p>
            <a:pPr marL="800100" lvl="1" indent="-342900">
              <a:buFont typeface="Arial" panose="020B0604020202020204" pitchFamily="34" charset="0"/>
              <a:buChar char="•"/>
            </a:pPr>
            <a:r>
              <a:rPr lang="vi-VN" sz="2400" dirty="0">
                <a:solidFill>
                  <a:srgbClr val="639691"/>
                </a:solidFill>
                <a:latin typeface="Alegreya Sans Bold" panose="020B0604020202020204" charset="0"/>
              </a:rPr>
              <a:t>Xây dựng website "Viet</a:t>
            </a:r>
            <a:r>
              <a:rPr lang="en-US" sz="2400" dirty="0">
                <a:solidFill>
                  <a:srgbClr val="639691"/>
                </a:solidFill>
                <a:latin typeface="Alegreya Sans Bold" panose="020B0604020202020204" charset="0"/>
              </a:rPr>
              <a:t>T</a:t>
            </a:r>
            <a:r>
              <a:rPr lang="vi-VN" sz="2400" dirty="0">
                <a:solidFill>
                  <a:srgbClr val="639691"/>
                </a:solidFill>
                <a:latin typeface="Alegreya Sans Bold" panose="020B0604020202020204" charset="0"/>
              </a:rPr>
              <a:t>our</a:t>
            </a:r>
            <a:r>
              <a:rPr lang="en-US" sz="2400" dirty="0">
                <a:solidFill>
                  <a:srgbClr val="639691"/>
                </a:solidFill>
                <a:latin typeface="Alegreya Sans Bold" panose="020B0604020202020204" charset="0"/>
              </a:rPr>
              <a:t> </a:t>
            </a:r>
            <a:r>
              <a:rPr lang="vi-VN" sz="2400" dirty="0">
                <a:solidFill>
                  <a:srgbClr val="639691"/>
                </a:solidFill>
                <a:latin typeface="Alegreya Sans Bold" panose="020B0604020202020204" charset="0"/>
              </a:rPr>
              <a:t>Guide" làm cầu nối trực tiếp giữa khách hàng và hướng dẫn viên du lịch.</a:t>
            </a:r>
          </a:p>
        </p:txBody>
      </p:sp>
      <p:sp>
        <p:nvSpPr>
          <p:cNvPr id="12" name="TextBox 13">
            <a:extLst>
              <a:ext uri="{FF2B5EF4-FFF2-40B4-BE49-F238E27FC236}">
                <a16:creationId xmlns:a16="http://schemas.microsoft.com/office/drawing/2014/main" id="{E91D4214-E5C8-707C-BFD0-FBC35C05A7D5}"/>
              </a:ext>
            </a:extLst>
          </p:cNvPr>
          <p:cNvSpPr txBox="1"/>
          <p:nvPr/>
        </p:nvSpPr>
        <p:spPr>
          <a:xfrm>
            <a:off x="1615200" y="12550254"/>
            <a:ext cx="7313826" cy="1763303"/>
          </a:xfrm>
          <a:prstGeom prst="rect">
            <a:avLst/>
          </a:prstGeom>
        </p:spPr>
        <p:txBody>
          <a:bodyPr lIns="0" tIns="0" rIns="0" bIns="0" rtlCol="0" anchor="t">
            <a:spAutoFit/>
          </a:bodyPr>
          <a:lstStyle/>
          <a:p>
            <a:pPr marL="0" lvl="0" indent="0" algn="l">
              <a:lnSpc>
                <a:spcPts val="15400"/>
              </a:lnSpc>
              <a:spcBef>
                <a:spcPct val="0"/>
              </a:spcBef>
            </a:pPr>
            <a:r>
              <a:rPr lang="vi-VN" sz="11000" b="1" dirty="0">
                <a:solidFill>
                  <a:srgbClr val="639691"/>
                </a:solidFill>
                <a:latin typeface="Alegreya Sans Bold" panose="020B0604020202020204" charset="0"/>
                <a:ea typeface="Gulfs Display"/>
                <a:cs typeface="Gulfs Display"/>
                <a:sym typeface="Gulfs Display"/>
              </a:rPr>
              <a:t>Tổng quan </a:t>
            </a:r>
            <a:endParaRPr lang="en-US" sz="11000" b="1" u="none" strike="noStrike" dirty="0">
              <a:solidFill>
                <a:srgbClr val="639691"/>
              </a:solidFill>
              <a:latin typeface="Alegreya Sans Bold" panose="020B0604020202020204" charset="0"/>
              <a:ea typeface="Gulfs Display"/>
              <a:cs typeface="Gulfs Display"/>
              <a:sym typeface="Gulfs Display"/>
            </a:endParaRPr>
          </a:p>
        </p:txBody>
      </p:sp>
      <p:pic>
        <p:nvPicPr>
          <p:cNvPr id="13" name="Picture 12">
            <a:extLst>
              <a:ext uri="{FF2B5EF4-FFF2-40B4-BE49-F238E27FC236}">
                <a16:creationId xmlns:a16="http://schemas.microsoft.com/office/drawing/2014/main" id="{655CB96B-6F2A-8E33-5CF2-9B34CCBEFB5A}"/>
              </a:ext>
            </a:extLst>
          </p:cNvPr>
          <p:cNvPicPr>
            <a:picLocks noChangeAspect="1"/>
          </p:cNvPicPr>
          <p:nvPr/>
        </p:nvPicPr>
        <p:blipFill>
          <a:blip r:embed="rId14"/>
          <a:stretch>
            <a:fillRect/>
          </a:stretch>
        </p:blipFill>
        <p:spPr>
          <a:xfrm>
            <a:off x="9209073" y="13332023"/>
            <a:ext cx="7125541" cy="54684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71A3ED24-8E45-8BCA-1282-A00BDE4AFC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B21BD5-D0F5-3225-0736-266052B4CAEB}"/>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6EDF598-013F-C648-5D88-AFEB2A7235FD}"/>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8209E917-DDC1-FD75-F3AE-E3A3299B568C}"/>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BBD6ACD2-84DE-8FFF-1E13-1F1FA26E48FD}"/>
              </a:ext>
            </a:extLst>
          </p:cNvPr>
          <p:cNvGrpSpPr/>
          <p:nvPr/>
        </p:nvGrpSpPr>
        <p:grpSpPr>
          <a:xfrm>
            <a:off x="1327015" y="1028804"/>
            <a:ext cx="16230600" cy="9448800"/>
            <a:chOff x="0" y="0"/>
            <a:chExt cx="4274726" cy="2167467"/>
          </a:xfrm>
        </p:grpSpPr>
        <p:sp>
          <p:nvSpPr>
            <p:cNvPr id="6" name="Freeform 6">
              <a:extLst>
                <a:ext uri="{FF2B5EF4-FFF2-40B4-BE49-F238E27FC236}">
                  <a16:creationId xmlns:a16="http://schemas.microsoft.com/office/drawing/2014/main" id="{39A43807-DD57-2B9C-0F5D-E5FBF27E5487}"/>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sz="2400"/>
            </a:p>
          </p:txBody>
        </p:sp>
        <p:sp>
          <p:nvSpPr>
            <p:cNvPr id="7" name="TextBox 7">
              <a:extLst>
                <a:ext uri="{FF2B5EF4-FFF2-40B4-BE49-F238E27FC236}">
                  <a16:creationId xmlns:a16="http://schemas.microsoft.com/office/drawing/2014/main" id="{AB3A4BDF-B1AF-C771-2687-AB3FE94F0BCB}"/>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sz="2400"/>
            </a:p>
          </p:txBody>
        </p:sp>
      </p:grpSp>
      <p:sp>
        <p:nvSpPr>
          <p:cNvPr id="8" name="Freeform 8">
            <a:extLst>
              <a:ext uri="{FF2B5EF4-FFF2-40B4-BE49-F238E27FC236}">
                <a16:creationId xmlns:a16="http://schemas.microsoft.com/office/drawing/2014/main" id="{6F94517A-56AE-E30C-5569-BC0EC7555D85}"/>
              </a:ext>
            </a:extLst>
          </p:cNvPr>
          <p:cNvSpPr/>
          <p:nvPr/>
        </p:nvSpPr>
        <p:spPr>
          <a:xfrm>
            <a:off x="15180906" y="9639508"/>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a:extLst>
              <a:ext uri="{FF2B5EF4-FFF2-40B4-BE49-F238E27FC236}">
                <a16:creationId xmlns:a16="http://schemas.microsoft.com/office/drawing/2014/main" id="{B93D7C70-B8E2-6886-615A-1DE767F1CEB8}"/>
              </a:ext>
            </a:extLst>
          </p:cNvPr>
          <p:cNvSpPr/>
          <p:nvPr/>
        </p:nvSpPr>
        <p:spPr>
          <a:xfrm rot="-339434" flipH="1">
            <a:off x="174740" y="4090987"/>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75B412D9-EAEC-BFE8-4D41-4BD6DDD633C6}"/>
              </a:ext>
            </a:extLst>
          </p:cNvPr>
          <p:cNvSpPr/>
          <p:nvPr/>
        </p:nvSpPr>
        <p:spPr>
          <a:xfrm>
            <a:off x="17020962" y="154104"/>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dirty="0"/>
          </a:p>
        </p:txBody>
      </p:sp>
      <p:sp>
        <p:nvSpPr>
          <p:cNvPr id="10" name="TextBox 22">
            <a:extLst>
              <a:ext uri="{FF2B5EF4-FFF2-40B4-BE49-F238E27FC236}">
                <a16:creationId xmlns:a16="http://schemas.microsoft.com/office/drawing/2014/main" id="{70A0703A-FD0F-F593-0BCA-77445A4AF485}"/>
              </a:ext>
            </a:extLst>
          </p:cNvPr>
          <p:cNvSpPr txBox="1"/>
          <p:nvPr/>
        </p:nvSpPr>
        <p:spPr>
          <a:xfrm>
            <a:off x="2365796" y="1195592"/>
            <a:ext cx="14153038" cy="738664"/>
          </a:xfrm>
          <a:prstGeom prst="rect">
            <a:avLst/>
          </a:prstGeom>
        </p:spPr>
        <p:txBody>
          <a:bodyPr wrap="square" lIns="0" tIns="0" rIns="0" bIns="0" rtlCol="0" anchor="t">
            <a:spAutoFit/>
          </a:bodyPr>
          <a:lstStyle/>
          <a:p>
            <a:pPr algn="ctr"/>
            <a:r>
              <a:rPr lang="en-US" sz="4800" dirty="0">
                <a:solidFill>
                  <a:srgbClr val="639691"/>
                </a:solidFill>
                <a:latin typeface="Alegreya Sans Bold" panose="020B0604020202020204" charset="0"/>
              </a:rPr>
              <a:t>Trang upload Tour</a:t>
            </a:r>
          </a:p>
        </p:txBody>
      </p:sp>
      <p:sp>
        <p:nvSpPr>
          <p:cNvPr id="19" name="TextBox 18">
            <a:extLst>
              <a:ext uri="{FF2B5EF4-FFF2-40B4-BE49-F238E27FC236}">
                <a16:creationId xmlns:a16="http://schemas.microsoft.com/office/drawing/2014/main" id="{167A14F0-A83F-F175-E01F-888A70756AC2}"/>
              </a:ext>
            </a:extLst>
          </p:cNvPr>
          <p:cNvSpPr txBox="1"/>
          <p:nvPr/>
        </p:nvSpPr>
        <p:spPr>
          <a:xfrm>
            <a:off x="10134600" y="2273918"/>
            <a:ext cx="6520111" cy="1938992"/>
          </a:xfrm>
          <a:prstGeom prst="rect">
            <a:avLst/>
          </a:prstGeom>
          <a:noFill/>
        </p:spPr>
        <p:txBody>
          <a:bodyPr wrap="square" rtlCol="0">
            <a:spAutoFit/>
          </a:bodyPr>
          <a:lstStyle/>
          <a:p>
            <a:r>
              <a:rPr lang="en-US" sz="4000" dirty="0" err="1">
                <a:solidFill>
                  <a:srgbClr val="639691"/>
                </a:solidFill>
                <a:latin typeface="Alegreya Sans Medium" panose="00000600000000000000" pitchFamily="2" charset="0"/>
                <a:cs typeface="Arial" panose="020B0604020202020204" pitchFamily="34" charset="0"/>
              </a:rPr>
              <a:t>Nhấn</a:t>
            </a:r>
            <a:r>
              <a:rPr lang="en-US" sz="4000" dirty="0">
                <a:solidFill>
                  <a:srgbClr val="639691"/>
                </a:solidFill>
                <a:latin typeface="Alegreya Sans Medium" panose="00000600000000000000" pitchFamily="2" charset="0"/>
                <a:cs typeface="Arial" panose="020B0604020202020204" pitchFamily="34" charset="0"/>
              </a:rPr>
              <a:t> </a:t>
            </a:r>
            <a:r>
              <a:rPr lang="en-US" sz="4000" b="1" dirty="0">
                <a:solidFill>
                  <a:srgbClr val="639691"/>
                </a:solidFill>
                <a:latin typeface="Alegreya Sans Medium" panose="00000600000000000000" pitchFamily="2" charset="0"/>
                <a:cs typeface="Arial" panose="020B0604020202020204" pitchFamily="34" charset="0"/>
              </a:rPr>
              <a:t>Quản </a:t>
            </a:r>
            <a:r>
              <a:rPr lang="en-US" sz="4000" b="1" dirty="0" err="1">
                <a:solidFill>
                  <a:srgbClr val="639691"/>
                </a:solidFill>
                <a:latin typeface="Alegreya Sans Medium" panose="00000600000000000000" pitchFamily="2" charset="0"/>
                <a:cs typeface="Arial" panose="020B0604020202020204" pitchFamily="34" charset="0"/>
              </a:rPr>
              <a:t>lý</a:t>
            </a:r>
            <a:r>
              <a:rPr lang="en-US" sz="4000" b="1" dirty="0">
                <a:solidFill>
                  <a:srgbClr val="639691"/>
                </a:solidFill>
                <a:latin typeface="Alegreya Sans Medium" panose="00000600000000000000" pitchFamily="2" charset="0"/>
                <a:cs typeface="Arial" panose="020B0604020202020204" pitchFamily="34" charset="0"/>
              </a:rPr>
              <a:t> Tour </a:t>
            </a:r>
            <a:r>
              <a:rPr lang="en-US" sz="4000" b="1" dirty="0">
                <a:solidFill>
                  <a:srgbClr val="639691"/>
                </a:solidFill>
                <a:latin typeface="Alegreya Sans Medium" panose="00000600000000000000" pitchFamily="2" charset="0"/>
                <a:cs typeface="Arial" panose="020B0604020202020204" pitchFamily="34" charset="0"/>
                <a:sym typeface="Wingdings" panose="05000000000000000000" pitchFamily="2" charset="2"/>
              </a:rPr>
              <a:t> </a:t>
            </a:r>
            <a:r>
              <a:rPr lang="en-US" sz="4000" dirty="0">
                <a:solidFill>
                  <a:srgbClr val="639691"/>
                </a:solidFill>
                <a:latin typeface="Alegreya Sans Medium" panose="00000600000000000000" pitchFamily="2" charset="0"/>
                <a:cs typeface="Arial" panose="020B0604020202020204" pitchFamily="34" charset="0"/>
              </a:rPr>
              <a:t>Giao </a:t>
            </a:r>
            <a:r>
              <a:rPr lang="en-US" sz="4000" dirty="0" err="1">
                <a:solidFill>
                  <a:srgbClr val="639691"/>
                </a:solidFill>
                <a:latin typeface="Alegreya Sans Medium" panose="00000600000000000000" pitchFamily="2" charset="0"/>
                <a:cs typeface="Arial" panose="020B0604020202020204" pitchFamily="34" charset="0"/>
              </a:rPr>
              <a:t>diện</a:t>
            </a:r>
            <a:r>
              <a:rPr lang="en-US" sz="4000" dirty="0">
                <a:solidFill>
                  <a:srgbClr val="639691"/>
                </a:solidFill>
                <a:latin typeface="Alegreya Sans Medium" panose="00000600000000000000" pitchFamily="2" charset="0"/>
                <a:cs typeface="Arial" panose="020B0604020202020204" pitchFamily="34" charset="0"/>
              </a:rPr>
              <a:t> upload tour </a:t>
            </a:r>
            <a:r>
              <a:rPr lang="en-US" sz="4000" dirty="0" err="1">
                <a:solidFill>
                  <a:srgbClr val="639691"/>
                </a:solidFill>
                <a:latin typeface="Alegreya Sans Medium" panose="00000600000000000000" pitchFamily="2" charset="0"/>
                <a:cs typeface="Arial" panose="020B0604020202020204" pitchFamily="34" charset="0"/>
              </a:rPr>
              <a:t>sẽ</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trông</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như</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thế</a:t>
            </a:r>
            <a:r>
              <a:rPr lang="en-US" sz="4000" dirty="0">
                <a:solidFill>
                  <a:srgbClr val="639691"/>
                </a:solidFill>
                <a:latin typeface="Alegreya Sans Medium" panose="00000600000000000000" pitchFamily="2" charset="0"/>
                <a:cs typeface="Arial" panose="020B0604020202020204" pitchFamily="34" charset="0"/>
              </a:rPr>
              <a:t> </a:t>
            </a:r>
            <a:r>
              <a:rPr lang="en-US" sz="4000" dirty="0" err="1">
                <a:solidFill>
                  <a:srgbClr val="639691"/>
                </a:solidFill>
                <a:latin typeface="Alegreya Sans Medium" panose="00000600000000000000" pitchFamily="2" charset="0"/>
                <a:cs typeface="Arial" panose="020B0604020202020204" pitchFamily="34" charset="0"/>
              </a:rPr>
              <a:t>này</a:t>
            </a:r>
            <a:endParaRPr lang="en-US" sz="4000" dirty="0">
              <a:solidFill>
                <a:srgbClr val="639691"/>
              </a:solidFill>
              <a:latin typeface="Alegreya Sans Medium" panose="00000600000000000000" pitchFamily="2" charset="0"/>
              <a:cs typeface="Arial" panose="020B0604020202020204" pitchFamily="34" charset="0"/>
            </a:endParaRPr>
          </a:p>
        </p:txBody>
      </p:sp>
      <p:pic>
        <p:nvPicPr>
          <p:cNvPr id="3074" name="Picture 2">
            <a:extLst>
              <a:ext uri="{FF2B5EF4-FFF2-40B4-BE49-F238E27FC236}">
                <a16:creationId xmlns:a16="http://schemas.microsoft.com/office/drawing/2014/main" id="{9488E3CB-8818-AA4E-C191-DEAD3F0747B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105" t="1469" r="12077"/>
          <a:stretch>
            <a:fillRect/>
          </a:stretch>
        </p:blipFill>
        <p:spPr bwMode="auto">
          <a:xfrm>
            <a:off x="1637037" y="2273918"/>
            <a:ext cx="6961586" cy="4275540"/>
          </a:xfrm>
          <a:prstGeom prst="rect">
            <a:avLst/>
          </a:prstGeom>
          <a:noFill/>
          <a:ln w="12700">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F2F134-5016-CCD8-D06A-29ECFD5F19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98042" y="5024899"/>
            <a:ext cx="7553385" cy="4366408"/>
          </a:xfrm>
          <a:prstGeom prst="rect">
            <a:avLst/>
          </a:prstGeom>
          <a:noFill/>
          <a:ln w="12700">
            <a:solidFill>
              <a:schemeClr val="accent1">
                <a:shade val="15000"/>
              </a:schemeClr>
            </a:solidFill>
          </a:ln>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8CF04E28-AB55-20C8-8CC2-A459AA9DB564}"/>
              </a:ext>
            </a:extLst>
          </p:cNvPr>
          <p:cNvCxnSpPr>
            <a:cxnSpLocks/>
          </p:cNvCxnSpPr>
          <p:nvPr/>
        </p:nvCxnSpPr>
        <p:spPr>
          <a:xfrm>
            <a:off x="8598623" y="5905500"/>
            <a:ext cx="1199419" cy="0"/>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3827654-D3BB-5253-F913-FD94BC511ADE}"/>
              </a:ext>
            </a:extLst>
          </p:cNvPr>
          <p:cNvSpPr txBox="1"/>
          <p:nvPr/>
        </p:nvSpPr>
        <p:spPr>
          <a:xfrm>
            <a:off x="2339563" y="7343563"/>
            <a:ext cx="7252291" cy="1938992"/>
          </a:xfrm>
          <a:prstGeom prst="rect">
            <a:avLst/>
          </a:prstGeom>
          <a:noFill/>
        </p:spPr>
        <p:txBody>
          <a:bodyPr wrap="square" rtlCol="0">
            <a:spAutoFit/>
          </a:bodyPr>
          <a:lstStyle/>
          <a:p>
            <a:r>
              <a:rPr lang="en-US" sz="4000" dirty="0">
                <a:solidFill>
                  <a:srgbClr val="639691"/>
                </a:solidFill>
                <a:latin typeface="Alegreya Sans Medium" panose="00000600000000000000" pitchFamily="2" charset="0"/>
                <a:cs typeface="Arial" panose="020B0604020202020204" pitchFamily="34" charset="0"/>
              </a:rPr>
              <a:t>A</a:t>
            </a:r>
            <a:r>
              <a:rPr lang="vi-VN" sz="4000" dirty="0">
                <a:solidFill>
                  <a:srgbClr val="639691"/>
                </a:solidFill>
                <a:latin typeface="Alegreya Sans Medium" panose="00000600000000000000" pitchFamily="2" charset="0"/>
                <a:cs typeface="Arial" panose="020B0604020202020204" pitchFamily="34" charset="0"/>
              </a:rPr>
              <a:t>dmin nhập thông tin cần thiết và khi tạo xong, 1 địa điểm mới sẽ được thêm vào danh sách địa điểm</a:t>
            </a:r>
            <a:endParaRPr lang="en-US" sz="4000" dirty="0">
              <a:solidFill>
                <a:srgbClr val="639691"/>
              </a:solidFill>
              <a:latin typeface="Alegreya Sans Medium" panose="00000600000000000000" pitchFamily="2" charset="0"/>
              <a:cs typeface="Arial" panose="020B0604020202020204" pitchFamily="34" charset="0"/>
            </a:endParaRPr>
          </a:p>
        </p:txBody>
      </p:sp>
    </p:spTree>
    <p:extLst>
      <p:ext uri="{BB962C8B-B14F-4D97-AF65-F5344CB8AC3E}">
        <p14:creationId xmlns:p14="http://schemas.microsoft.com/office/powerpoint/2010/main" val="4137998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D5A5B5F5-14D6-1B01-92E4-8EF7ADE339B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83B2E3-C70C-B606-D047-1F3C4CDC161E}"/>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714401C-6074-8AD4-FB53-F17F8CC5A077}"/>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E8854CA0-FA47-C9F4-AD5E-00DA8B877E94}"/>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FCE0F1E1-F648-B0B1-BC01-AA97C048C7C6}"/>
              </a:ext>
            </a:extLst>
          </p:cNvPr>
          <p:cNvGrpSpPr/>
          <p:nvPr/>
        </p:nvGrpSpPr>
        <p:grpSpPr>
          <a:xfrm>
            <a:off x="1295400" y="1028804"/>
            <a:ext cx="16230600" cy="9448800"/>
            <a:chOff x="0" y="0"/>
            <a:chExt cx="4274726" cy="2167467"/>
          </a:xfrm>
        </p:grpSpPr>
        <p:sp>
          <p:nvSpPr>
            <p:cNvPr id="6" name="Freeform 6">
              <a:extLst>
                <a:ext uri="{FF2B5EF4-FFF2-40B4-BE49-F238E27FC236}">
                  <a16:creationId xmlns:a16="http://schemas.microsoft.com/office/drawing/2014/main" id="{8EF2B3FE-F2E4-A189-C1B8-164C9A18BDF4}"/>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sz="2400" dirty="0"/>
            </a:p>
          </p:txBody>
        </p:sp>
        <p:sp>
          <p:nvSpPr>
            <p:cNvPr id="7" name="TextBox 7">
              <a:extLst>
                <a:ext uri="{FF2B5EF4-FFF2-40B4-BE49-F238E27FC236}">
                  <a16:creationId xmlns:a16="http://schemas.microsoft.com/office/drawing/2014/main" id="{423CA664-3BF4-2CBC-68FB-C2E33D6AA7DF}"/>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sz="2400"/>
            </a:p>
          </p:txBody>
        </p:sp>
      </p:grpSp>
      <p:sp>
        <p:nvSpPr>
          <p:cNvPr id="8" name="Freeform 8">
            <a:extLst>
              <a:ext uri="{FF2B5EF4-FFF2-40B4-BE49-F238E27FC236}">
                <a16:creationId xmlns:a16="http://schemas.microsoft.com/office/drawing/2014/main" id="{31A3293F-3E12-0B0B-A879-D726FA090C7D}"/>
              </a:ext>
            </a:extLst>
          </p:cNvPr>
          <p:cNvSpPr/>
          <p:nvPr/>
        </p:nvSpPr>
        <p:spPr>
          <a:xfrm>
            <a:off x="15180906" y="9639508"/>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a:extLst>
              <a:ext uri="{FF2B5EF4-FFF2-40B4-BE49-F238E27FC236}">
                <a16:creationId xmlns:a16="http://schemas.microsoft.com/office/drawing/2014/main" id="{CB8AAFD5-165C-A05D-F1B0-B76F4EDA606E}"/>
              </a:ext>
            </a:extLst>
          </p:cNvPr>
          <p:cNvSpPr/>
          <p:nvPr/>
        </p:nvSpPr>
        <p:spPr>
          <a:xfrm rot="-339434" flipH="1">
            <a:off x="174740" y="4090987"/>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E496634F-E9CF-A59B-D86B-3856B7FFFE87}"/>
              </a:ext>
            </a:extLst>
          </p:cNvPr>
          <p:cNvSpPr/>
          <p:nvPr/>
        </p:nvSpPr>
        <p:spPr>
          <a:xfrm>
            <a:off x="17020962" y="154104"/>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dirty="0"/>
          </a:p>
        </p:txBody>
      </p:sp>
      <p:sp>
        <p:nvSpPr>
          <p:cNvPr id="10" name="TextBox 22">
            <a:extLst>
              <a:ext uri="{FF2B5EF4-FFF2-40B4-BE49-F238E27FC236}">
                <a16:creationId xmlns:a16="http://schemas.microsoft.com/office/drawing/2014/main" id="{61820969-2523-6ADD-FA01-A6AE99B24BDC}"/>
              </a:ext>
            </a:extLst>
          </p:cNvPr>
          <p:cNvSpPr txBox="1"/>
          <p:nvPr/>
        </p:nvSpPr>
        <p:spPr>
          <a:xfrm>
            <a:off x="2365796" y="1195592"/>
            <a:ext cx="14153038" cy="738664"/>
          </a:xfrm>
          <a:prstGeom prst="rect">
            <a:avLst/>
          </a:prstGeom>
        </p:spPr>
        <p:txBody>
          <a:bodyPr wrap="square" lIns="0" tIns="0" rIns="0" bIns="0" rtlCol="0" anchor="t">
            <a:spAutoFit/>
          </a:bodyPr>
          <a:lstStyle/>
          <a:p>
            <a:pPr algn="ctr"/>
            <a:r>
              <a:rPr lang="en-US" sz="4800" dirty="0">
                <a:solidFill>
                  <a:srgbClr val="639691"/>
                </a:solidFill>
                <a:latin typeface="Alegreya Sans Bold" panose="020B0604020202020204" charset="0"/>
              </a:rPr>
              <a:t>Trang </a:t>
            </a:r>
            <a:r>
              <a:rPr lang="en-US" sz="4800" dirty="0" err="1">
                <a:solidFill>
                  <a:srgbClr val="639691"/>
                </a:solidFill>
                <a:latin typeface="Alegreya Sans Bold" panose="020B0604020202020204" charset="0"/>
              </a:rPr>
              <a:t>duyệt</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hướng</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dẫn</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viên</a:t>
            </a:r>
            <a:endParaRPr lang="en-US" sz="4800" dirty="0">
              <a:solidFill>
                <a:srgbClr val="639691"/>
              </a:solidFill>
              <a:latin typeface="Alegreya Sans Bold" panose="020B0604020202020204" charset="0"/>
            </a:endParaRPr>
          </a:p>
        </p:txBody>
      </p:sp>
      <p:pic>
        <p:nvPicPr>
          <p:cNvPr id="4098" name="Picture 2">
            <a:extLst>
              <a:ext uri="{FF2B5EF4-FFF2-40B4-BE49-F238E27FC236}">
                <a16:creationId xmlns:a16="http://schemas.microsoft.com/office/drawing/2014/main" id="{F90FB3B8-EA90-370F-DF2B-5E0D370051C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566" t="4945" r="10138" b="740"/>
          <a:stretch>
            <a:fillRect/>
          </a:stretch>
        </p:blipFill>
        <p:spPr bwMode="auto">
          <a:xfrm>
            <a:off x="1941878" y="2286156"/>
            <a:ext cx="10935922" cy="66332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CB83ECE-1BF9-4FBD-0140-CBB1691D7587}"/>
              </a:ext>
            </a:extLst>
          </p:cNvPr>
          <p:cNvSpPr txBox="1"/>
          <p:nvPr/>
        </p:nvSpPr>
        <p:spPr>
          <a:xfrm>
            <a:off x="1820860" y="9200331"/>
            <a:ext cx="11056940" cy="584775"/>
          </a:xfrm>
          <a:prstGeom prst="rect">
            <a:avLst/>
          </a:prstGeom>
          <a:noFill/>
        </p:spPr>
        <p:txBody>
          <a:bodyPr wrap="square" rtlCol="0">
            <a:spAutoFit/>
          </a:bodyPr>
          <a:lstStyle/>
          <a:p>
            <a:pPr algn="ctr"/>
            <a:r>
              <a:rPr lang="en-US" sz="3200" dirty="0">
                <a:solidFill>
                  <a:srgbClr val="639691"/>
                </a:solidFill>
                <a:latin typeface="Alegreya Sans Medium" panose="00000600000000000000" pitchFamily="2" charset="0"/>
                <a:cs typeface="Arial" panose="020B0604020202020204" pitchFamily="34" charset="0"/>
              </a:rPr>
              <a:t>Giao </a:t>
            </a:r>
            <a:r>
              <a:rPr lang="en-US" sz="3200" dirty="0" err="1">
                <a:solidFill>
                  <a:srgbClr val="639691"/>
                </a:solidFill>
                <a:latin typeface="Alegreya Sans Medium" panose="00000600000000000000" pitchFamily="2" charset="0"/>
                <a:cs typeface="Arial" panose="020B0604020202020204" pitchFamily="34" charset="0"/>
              </a:rPr>
              <a:t>diện</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trang</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duyệt</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hướng</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dẫn</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viên</a:t>
            </a:r>
            <a:endParaRPr lang="en-US" sz="3200" dirty="0">
              <a:solidFill>
                <a:srgbClr val="639691"/>
              </a:solidFill>
              <a:latin typeface="Alegreya Sans Medium" panose="00000600000000000000" pitchFamily="2" charset="0"/>
              <a:cs typeface="Arial" panose="020B0604020202020204" pitchFamily="34" charset="0"/>
            </a:endParaRPr>
          </a:p>
        </p:txBody>
      </p:sp>
      <p:sp>
        <p:nvSpPr>
          <p:cNvPr id="13" name="TextBox 12">
            <a:extLst>
              <a:ext uri="{FF2B5EF4-FFF2-40B4-BE49-F238E27FC236}">
                <a16:creationId xmlns:a16="http://schemas.microsoft.com/office/drawing/2014/main" id="{F27F554F-02B7-2351-B73F-4009B49458DC}"/>
              </a:ext>
            </a:extLst>
          </p:cNvPr>
          <p:cNvSpPr txBox="1"/>
          <p:nvPr/>
        </p:nvSpPr>
        <p:spPr>
          <a:xfrm>
            <a:off x="13188136" y="2400180"/>
            <a:ext cx="3952578" cy="5016758"/>
          </a:xfrm>
          <a:prstGeom prst="rect">
            <a:avLst/>
          </a:prstGeom>
          <a:noFill/>
        </p:spPr>
        <p:txBody>
          <a:bodyPr wrap="square" rtlCol="0">
            <a:spAutoFit/>
          </a:bodyPr>
          <a:lstStyle/>
          <a:p>
            <a:r>
              <a:rPr lang="en-US" sz="3200" dirty="0" err="1">
                <a:solidFill>
                  <a:srgbClr val="639691"/>
                </a:solidFill>
                <a:latin typeface="Alegreya Sans Medium" panose="00000600000000000000" pitchFamily="2" charset="0"/>
                <a:cs typeface="Arial" panose="020B0604020202020204" pitchFamily="34" charset="0"/>
              </a:rPr>
              <a:t>Tổng</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hợp</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các</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thông</a:t>
            </a:r>
            <a:r>
              <a:rPr lang="en-US" sz="3200" dirty="0">
                <a:solidFill>
                  <a:srgbClr val="639691"/>
                </a:solidFill>
                <a:latin typeface="Alegreya Sans Medium" panose="00000600000000000000" pitchFamily="2" charset="0"/>
                <a:cs typeface="Arial" panose="020B0604020202020204" pitchFamily="34" charset="0"/>
              </a:rPr>
              <a:t> tin: </a:t>
            </a:r>
          </a:p>
          <a:p>
            <a:pPr marL="457200" indent="-457200">
              <a:buFont typeface="Arial" panose="020B0604020202020204" pitchFamily="34" charset="0"/>
              <a:buChar char="•"/>
            </a:pPr>
            <a:r>
              <a:rPr lang="en-US" sz="3200" dirty="0">
                <a:solidFill>
                  <a:srgbClr val="639691"/>
                </a:solidFill>
                <a:latin typeface="Alegreya Sans Medium" panose="00000600000000000000" pitchFamily="2" charset="0"/>
                <a:cs typeface="Arial" panose="020B0604020202020204" pitchFamily="34" charset="0"/>
              </a:rPr>
              <a:t>S</a:t>
            </a:r>
            <a:r>
              <a:rPr lang="vi-VN" sz="3200" dirty="0">
                <a:solidFill>
                  <a:srgbClr val="639691"/>
                </a:solidFill>
                <a:latin typeface="Alegreya Sans Medium" panose="00000600000000000000" pitchFamily="2" charset="0"/>
                <a:cs typeface="Arial" panose="020B0604020202020204" pitchFamily="34" charset="0"/>
              </a:rPr>
              <a:t>ố lượng hướng dẫn viên đã </a:t>
            </a:r>
            <a:r>
              <a:rPr lang="en-US" sz="3200" dirty="0" err="1">
                <a:solidFill>
                  <a:srgbClr val="639691"/>
                </a:solidFill>
                <a:latin typeface="Alegreya Sans Medium" panose="00000600000000000000" pitchFamily="2" charset="0"/>
                <a:cs typeface="Arial" panose="020B0604020202020204" pitchFamily="34" charset="0"/>
              </a:rPr>
              <a:t>duyệt</a:t>
            </a:r>
            <a:endParaRPr lang="en-US" sz="3200" dirty="0">
              <a:solidFill>
                <a:srgbClr val="639691"/>
              </a:solidFill>
              <a:latin typeface="Alegreya Sans Medium" panose="00000600000000000000" pitchFamily="2" charset="0"/>
              <a:cs typeface="Arial" panose="020B0604020202020204" pitchFamily="34" charset="0"/>
            </a:endParaRPr>
          </a:p>
          <a:p>
            <a:pPr marL="457200" indent="-457200">
              <a:buFont typeface="Arial" panose="020B0604020202020204" pitchFamily="34" charset="0"/>
              <a:buChar char="•"/>
            </a:pPr>
            <a:r>
              <a:rPr lang="en-US" sz="3200" dirty="0" err="1">
                <a:solidFill>
                  <a:srgbClr val="639691"/>
                </a:solidFill>
                <a:latin typeface="Alegreya Sans Medium" panose="00000600000000000000" pitchFamily="2" charset="0"/>
                <a:cs typeface="Arial" panose="020B0604020202020204" pitchFamily="34" charset="0"/>
              </a:rPr>
              <a:t>Số</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lượng</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hướng</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dẫn</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viên</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đã</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từ</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chối</a:t>
            </a:r>
            <a:endParaRPr lang="en-US" sz="3200" dirty="0">
              <a:solidFill>
                <a:srgbClr val="639691"/>
              </a:solidFill>
              <a:latin typeface="Alegreya Sans Medium" panose="00000600000000000000" pitchFamily="2" charset="0"/>
              <a:cs typeface="Arial" panose="020B0604020202020204" pitchFamily="34" charset="0"/>
            </a:endParaRPr>
          </a:p>
          <a:p>
            <a:pPr marL="457200" indent="-457200">
              <a:buFont typeface="Arial" panose="020B0604020202020204" pitchFamily="34" charset="0"/>
              <a:buChar char="•"/>
            </a:pPr>
            <a:r>
              <a:rPr lang="en-US" sz="3200" dirty="0" err="1">
                <a:solidFill>
                  <a:srgbClr val="639691"/>
                </a:solidFill>
                <a:latin typeface="Alegreya Sans Medium" panose="00000600000000000000" pitchFamily="2" charset="0"/>
                <a:cs typeface="Arial" panose="020B0604020202020204" pitchFamily="34" charset="0"/>
              </a:rPr>
              <a:t>Số</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lượng</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hướng</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dẫn</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viên</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chờ</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duyệt</a:t>
            </a:r>
            <a:endParaRPr lang="en-US" sz="3200" dirty="0">
              <a:solidFill>
                <a:srgbClr val="639691"/>
              </a:solidFill>
              <a:latin typeface="Alegreya Sans Medium" panose="00000600000000000000" pitchFamily="2" charset="0"/>
              <a:cs typeface="Arial" panose="020B0604020202020204" pitchFamily="34" charset="0"/>
            </a:endParaRPr>
          </a:p>
          <a:p>
            <a:pPr marL="457200" indent="-457200">
              <a:buFont typeface="Arial" panose="020B0604020202020204" pitchFamily="34" charset="0"/>
              <a:buChar char="•"/>
            </a:pPr>
            <a:r>
              <a:rPr lang="en-US" sz="3200" dirty="0" err="1">
                <a:solidFill>
                  <a:srgbClr val="639691"/>
                </a:solidFill>
                <a:latin typeface="Alegreya Sans Medium" panose="00000600000000000000" pitchFamily="2" charset="0"/>
                <a:cs typeface="Arial" panose="020B0604020202020204" pitchFamily="34" charset="0"/>
              </a:rPr>
              <a:t>Tổng</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số</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hướng</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dẫn</a:t>
            </a:r>
            <a:r>
              <a:rPr lang="en-US" sz="3200" dirty="0">
                <a:solidFill>
                  <a:srgbClr val="639691"/>
                </a:solidFill>
                <a:latin typeface="Alegreya Sans Medium" panose="00000600000000000000" pitchFamily="2" charset="0"/>
                <a:cs typeface="Arial" panose="020B0604020202020204" pitchFamily="34" charset="0"/>
              </a:rPr>
              <a:t> </a:t>
            </a:r>
            <a:r>
              <a:rPr lang="en-US" sz="3200" dirty="0" err="1">
                <a:solidFill>
                  <a:srgbClr val="639691"/>
                </a:solidFill>
                <a:latin typeface="Alegreya Sans Medium" panose="00000600000000000000" pitchFamily="2" charset="0"/>
                <a:cs typeface="Arial" panose="020B0604020202020204" pitchFamily="34" charset="0"/>
              </a:rPr>
              <a:t>viên</a:t>
            </a:r>
            <a:endParaRPr lang="en-US" sz="3200" dirty="0">
              <a:solidFill>
                <a:srgbClr val="639691"/>
              </a:solidFill>
              <a:latin typeface="Alegreya Sans Medium" panose="00000600000000000000" pitchFamily="2" charset="0"/>
              <a:cs typeface="Arial" panose="020B0604020202020204" pitchFamily="34" charset="0"/>
            </a:endParaRPr>
          </a:p>
          <a:p>
            <a:endParaRPr lang="en-US" sz="3200" dirty="0"/>
          </a:p>
        </p:txBody>
      </p:sp>
    </p:spTree>
    <p:extLst>
      <p:ext uri="{BB962C8B-B14F-4D97-AF65-F5344CB8AC3E}">
        <p14:creationId xmlns:p14="http://schemas.microsoft.com/office/powerpoint/2010/main" val="1784278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028700" y="1000125"/>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dirty="0"/>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382559" y="7873567"/>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6268451" y="738152"/>
            <a:ext cx="1588423" cy="1582647"/>
          </a:xfrm>
          <a:custGeom>
            <a:avLst/>
            <a:gdLst/>
            <a:ahLst/>
            <a:cxnLst/>
            <a:rect l="l" t="t" r="r" b="b"/>
            <a:pathLst>
              <a:path w="1588423" h="1582647">
                <a:moveTo>
                  <a:pt x="0" y="0"/>
                </a:moveTo>
                <a:lnTo>
                  <a:pt x="1588422" y="0"/>
                </a:lnTo>
                <a:lnTo>
                  <a:pt x="1588422" y="1582647"/>
                </a:lnTo>
                <a:lnTo>
                  <a:pt x="0" y="158264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nvGrpSpPr>
          <p:cNvPr id="11" name="Group 11"/>
          <p:cNvGrpSpPr/>
          <p:nvPr/>
        </p:nvGrpSpPr>
        <p:grpSpPr>
          <a:xfrm>
            <a:off x="1676400" y="2896006"/>
            <a:ext cx="4561919" cy="841978"/>
            <a:chOff x="0" y="0"/>
            <a:chExt cx="1613546" cy="271081"/>
          </a:xfrm>
        </p:grpSpPr>
        <p:sp>
          <p:nvSpPr>
            <p:cNvPr id="12" name="Freeform 12"/>
            <p:cNvSpPr/>
            <p:nvPr/>
          </p:nvSpPr>
          <p:spPr>
            <a:xfrm>
              <a:off x="0" y="0"/>
              <a:ext cx="1613546" cy="271081"/>
            </a:xfrm>
            <a:custGeom>
              <a:avLst/>
              <a:gdLst/>
              <a:ahLst/>
              <a:cxnLst/>
              <a:rect l="l" t="t" r="r" b="b"/>
              <a:pathLst>
                <a:path w="1613546" h="271081">
                  <a:moveTo>
                    <a:pt x="135540" y="0"/>
                  </a:moveTo>
                  <a:lnTo>
                    <a:pt x="1478005" y="0"/>
                  </a:lnTo>
                  <a:cubicBezTo>
                    <a:pt x="1513953" y="0"/>
                    <a:pt x="1548428" y="14280"/>
                    <a:pt x="1573847" y="39699"/>
                  </a:cubicBezTo>
                  <a:cubicBezTo>
                    <a:pt x="1599265" y="65118"/>
                    <a:pt x="1613546" y="99593"/>
                    <a:pt x="1613546" y="135540"/>
                  </a:cubicBezTo>
                  <a:lnTo>
                    <a:pt x="1613546" y="135540"/>
                  </a:lnTo>
                  <a:cubicBezTo>
                    <a:pt x="1613546" y="210397"/>
                    <a:pt x="1552862" y="271081"/>
                    <a:pt x="1478005" y="271081"/>
                  </a:cubicBezTo>
                  <a:lnTo>
                    <a:pt x="135540" y="271081"/>
                  </a:lnTo>
                  <a:cubicBezTo>
                    <a:pt x="60684" y="271081"/>
                    <a:pt x="0" y="210397"/>
                    <a:pt x="0" y="135540"/>
                  </a:cubicBezTo>
                  <a:lnTo>
                    <a:pt x="0" y="135540"/>
                  </a:lnTo>
                  <a:cubicBezTo>
                    <a:pt x="0" y="60684"/>
                    <a:pt x="60684" y="0"/>
                    <a:pt x="135540" y="0"/>
                  </a:cubicBezTo>
                  <a:close/>
                </a:path>
              </a:pathLst>
            </a:custGeom>
            <a:solidFill>
              <a:srgbClr val="C3E4CE"/>
            </a:solidFill>
          </p:spPr>
          <p:txBody>
            <a:bodyPr/>
            <a:lstStyle/>
            <a:p>
              <a:endParaRPr lang="en-US"/>
            </a:p>
          </p:txBody>
        </p:sp>
        <p:sp>
          <p:nvSpPr>
            <p:cNvPr id="13" name="TextBox 13"/>
            <p:cNvSpPr txBox="1"/>
            <p:nvPr/>
          </p:nvSpPr>
          <p:spPr>
            <a:xfrm>
              <a:off x="0" y="-38100"/>
              <a:ext cx="1613546" cy="309181"/>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6733313" y="2901071"/>
            <a:ext cx="4819956" cy="841978"/>
            <a:chOff x="0" y="0"/>
            <a:chExt cx="1613546" cy="271081"/>
          </a:xfrm>
        </p:grpSpPr>
        <p:sp>
          <p:nvSpPr>
            <p:cNvPr id="15" name="Freeform 15"/>
            <p:cNvSpPr/>
            <p:nvPr/>
          </p:nvSpPr>
          <p:spPr>
            <a:xfrm>
              <a:off x="0" y="0"/>
              <a:ext cx="1613546" cy="271081"/>
            </a:xfrm>
            <a:custGeom>
              <a:avLst/>
              <a:gdLst/>
              <a:ahLst/>
              <a:cxnLst/>
              <a:rect l="l" t="t" r="r" b="b"/>
              <a:pathLst>
                <a:path w="1613546" h="271081">
                  <a:moveTo>
                    <a:pt x="135540" y="0"/>
                  </a:moveTo>
                  <a:lnTo>
                    <a:pt x="1478005" y="0"/>
                  </a:lnTo>
                  <a:cubicBezTo>
                    <a:pt x="1513953" y="0"/>
                    <a:pt x="1548428" y="14280"/>
                    <a:pt x="1573847" y="39699"/>
                  </a:cubicBezTo>
                  <a:cubicBezTo>
                    <a:pt x="1599265" y="65118"/>
                    <a:pt x="1613546" y="99593"/>
                    <a:pt x="1613546" y="135540"/>
                  </a:cubicBezTo>
                  <a:lnTo>
                    <a:pt x="1613546" y="135540"/>
                  </a:lnTo>
                  <a:cubicBezTo>
                    <a:pt x="1613546" y="210397"/>
                    <a:pt x="1552862" y="271081"/>
                    <a:pt x="1478005" y="271081"/>
                  </a:cubicBezTo>
                  <a:lnTo>
                    <a:pt x="135540" y="271081"/>
                  </a:lnTo>
                  <a:cubicBezTo>
                    <a:pt x="60684" y="271081"/>
                    <a:pt x="0" y="210397"/>
                    <a:pt x="0" y="135540"/>
                  </a:cubicBezTo>
                  <a:lnTo>
                    <a:pt x="0" y="135540"/>
                  </a:lnTo>
                  <a:cubicBezTo>
                    <a:pt x="0" y="60684"/>
                    <a:pt x="60684" y="0"/>
                    <a:pt x="135540" y="0"/>
                  </a:cubicBezTo>
                  <a:close/>
                </a:path>
              </a:pathLst>
            </a:custGeom>
            <a:solidFill>
              <a:srgbClr val="C3E4CE"/>
            </a:solidFill>
          </p:spPr>
          <p:txBody>
            <a:bodyPr/>
            <a:lstStyle/>
            <a:p>
              <a:endParaRPr lang="en-US"/>
            </a:p>
          </p:txBody>
        </p:sp>
        <p:sp>
          <p:nvSpPr>
            <p:cNvPr id="16" name="TextBox 16"/>
            <p:cNvSpPr txBox="1"/>
            <p:nvPr/>
          </p:nvSpPr>
          <p:spPr>
            <a:xfrm>
              <a:off x="0" y="-38100"/>
              <a:ext cx="1613546" cy="309181"/>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2219563" y="2980564"/>
            <a:ext cx="3435725" cy="550151"/>
          </a:xfrm>
          <a:prstGeom prst="rect">
            <a:avLst/>
          </a:prstGeom>
        </p:spPr>
        <p:txBody>
          <a:bodyPr lIns="0" tIns="0" rIns="0" bIns="0" rtlCol="0" anchor="t">
            <a:spAutoFit/>
          </a:bodyPr>
          <a:lstStyle/>
          <a:p>
            <a:pPr marL="0" lvl="0" indent="0" algn="ctr">
              <a:lnSpc>
                <a:spcPts val="4829"/>
              </a:lnSpc>
              <a:spcBef>
                <a:spcPct val="0"/>
              </a:spcBef>
            </a:pPr>
            <a:r>
              <a:rPr lang="en-US" sz="3449" b="1" u="none" strike="noStrike" spc="27" dirty="0" err="1">
                <a:solidFill>
                  <a:srgbClr val="424242"/>
                </a:solidFill>
                <a:latin typeface="Alegreya Sans Bold"/>
                <a:ea typeface="Alegreya Sans Bold"/>
                <a:cs typeface="Alegreya Sans Bold"/>
                <a:sym typeface="Alegreya Sans Bold"/>
              </a:rPr>
              <a:t>Ưu</a:t>
            </a:r>
            <a:r>
              <a:rPr lang="en-US" sz="3449" b="1" u="none" strike="noStrike" spc="27" dirty="0">
                <a:solidFill>
                  <a:srgbClr val="424242"/>
                </a:solidFill>
                <a:latin typeface="Alegreya Sans Bold"/>
                <a:ea typeface="Alegreya Sans Bold"/>
                <a:cs typeface="Alegreya Sans Bold"/>
                <a:sym typeface="Alegreya Sans Bold"/>
              </a:rPr>
              <a:t> </a:t>
            </a:r>
            <a:r>
              <a:rPr lang="en-US" sz="3449" b="1" u="none" strike="noStrike" spc="27" dirty="0" err="1">
                <a:solidFill>
                  <a:srgbClr val="424242"/>
                </a:solidFill>
                <a:latin typeface="Alegreya Sans Bold"/>
                <a:ea typeface="Alegreya Sans Bold"/>
                <a:cs typeface="Alegreya Sans Bold"/>
                <a:sym typeface="Alegreya Sans Bold"/>
              </a:rPr>
              <a:t>điểm</a:t>
            </a:r>
            <a:endParaRPr lang="en-US" sz="3449" b="1" u="none" strike="noStrike" spc="27" dirty="0">
              <a:solidFill>
                <a:srgbClr val="424242"/>
              </a:solidFill>
              <a:latin typeface="Alegreya Sans Bold"/>
              <a:ea typeface="Alegreya Sans Bold"/>
              <a:cs typeface="Alegreya Sans Bold"/>
              <a:sym typeface="Alegreya Sans Bold"/>
            </a:endParaRPr>
          </a:p>
        </p:txBody>
      </p:sp>
      <p:sp>
        <p:nvSpPr>
          <p:cNvPr id="18" name="TextBox 18"/>
          <p:cNvSpPr txBox="1"/>
          <p:nvPr/>
        </p:nvSpPr>
        <p:spPr>
          <a:xfrm>
            <a:off x="7562871" y="2981954"/>
            <a:ext cx="3099848" cy="550151"/>
          </a:xfrm>
          <a:prstGeom prst="rect">
            <a:avLst/>
          </a:prstGeom>
        </p:spPr>
        <p:txBody>
          <a:bodyPr lIns="0" tIns="0" rIns="0" bIns="0" rtlCol="0" anchor="t">
            <a:spAutoFit/>
          </a:bodyPr>
          <a:lstStyle/>
          <a:p>
            <a:pPr marL="0" lvl="0" indent="0" algn="ctr">
              <a:lnSpc>
                <a:spcPts val="4829"/>
              </a:lnSpc>
              <a:spcBef>
                <a:spcPct val="0"/>
              </a:spcBef>
            </a:pPr>
            <a:r>
              <a:rPr lang="en-US" sz="3449" b="1" spc="27" dirty="0" err="1">
                <a:solidFill>
                  <a:srgbClr val="424242"/>
                </a:solidFill>
                <a:latin typeface="Alegreya Sans Bold"/>
                <a:ea typeface="Alegreya Sans Bold"/>
                <a:cs typeface="Alegreya Sans Bold"/>
                <a:sym typeface="Alegreya Sans Bold"/>
              </a:rPr>
              <a:t>Nhược</a:t>
            </a:r>
            <a:r>
              <a:rPr lang="en-US" sz="3449" b="1" spc="27" dirty="0">
                <a:solidFill>
                  <a:srgbClr val="424242"/>
                </a:solidFill>
                <a:latin typeface="Alegreya Sans Bold"/>
                <a:ea typeface="Alegreya Sans Bold"/>
                <a:cs typeface="Alegreya Sans Bold"/>
                <a:sym typeface="Alegreya Sans Bold"/>
              </a:rPr>
              <a:t> </a:t>
            </a:r>
            <a:r>
              <a:rPr lang="en-US" sz="3449" b="1" spc="27" dirty="0" err="1">
                <a:solidFill>
                  <a:srgbClr val="424242"/>
                </a:solidFill>
                <a:latin typeface="Alegreya Sans Bold"/>
                <a:ea typeface="Alegreya Sans Bold"/>
                <a:cs typeface="Alegreya Sans Bold"/>
                <a:sym typeface="Alegreya Sans Bold"/>
              </a:rPr>
              <a:t>điểm</a:t>
            </a:r>
            <a:endParaRPr lang="en-US" sz="3449" b="1" u="none" strike="noStrike" spc="27" dirty="0">
              <a:solidFill>
                <a:srgbClr val="424242"/>
              </a:solidFill>
              <a:latin typeface="Alegreya Sans Bold"/>
              <a:ea typeface="Alegreya Sans Bold"/>
              <a:cs typeface="Alegreya Sans Bold"/>
              <a:sym typeface="Alegreya Sans Bold"/>
            </a:endParaRPr>
          </a:p>
        </p:txBody>
      </p:sp>
      <p:sp>
        <p:nvSpPr>
          <p:cNvPr id="19" name="TextBox 19"/>
          <p:cNvSpPr txBox="1"/>
          <p:nvPr/>
        </p:nvSpPr>
        <p:spPr>
          <a:xfrm>
            <a:off x="1765725" y="3964677"/>
            <a:ext cx="4343400" cy="2954655"/>
          </a:xfrm>
          <a:prstGeom prst="rect">
            <a:avLst/>
          </a:prstGeom>
        </p:spPr>
        <p:txBody>
          <a:bodyPr wrap="square" lIns="0" tIns="0" rIns="0" bIns="0" rtlCol="0" anchor="t">
            <a:spAutoFit/>
          </a:bodyPr>
          <a:lstStyle/>
          <a:p>
            <a:pPr marL="285750" indent="-285750">
              <a:buFont typeface="Arial" panose="020B0604020202020204" pitchFamily="34" charset="0"/>
              <a:buChar char="•"/>
            </a:pPr>
            <a:r>
              <a:rPr lang="vi-VN" sz="2400" dirty="0">
                <a:solidFill>
                  <a:srgbClr val="639691"/>
                </a:solidFill>
                <a:latin typeface="Alegreya Sans Medium" panose="00000600000000000000" pitchFamily="2" charset="0"/>
              </a:rPr>
              <a:t>Tạo ra nền tảng kết nối trực tiếp, minh bạch giữa khách hàng và HDV.</a:t>
            </a:r>
          </a:p>
          <a:p>
            <a:pPr marL="285750" indent="-285750">
              <a:buFont typeface="Arial" panose="020B0604020202020204" pitchFamily="34" charset="0"/>
              <a:buChar char="•"/>
            </a:pPr>
            <a:r>
              <a:rPr lang="vi-VN" sz="2400" dirty="0">
                <a:solidFill>
                  <a:srgbClr val="639691"/>
                </a:solidFill>
                <a:latin typeface="Alegreya Sans Medium" panose="00000600000000000000" pitchFamily="2" charset="0"/>
              </a:rPr>
              <a:t>Quy trình đặt tour, thanh toán và quản lý được tự động hóa.</a:t>
            </a:r>
          </a:p>
          <a:p>
            <a:pPr marL="285750" indent="-285750">
              <a:buFont typeface="Arial" panose="020B0604020202020204" pitchFamily="34" charset="0"/>
              <a:buChar char="•"/>
            </a:pPr>
            <a:r>
              <a:rPr lang="vi-VN" sz="2400" dirty="0">
                <a:solidFill>
                  <a:srgbClr val="639691"/>
                </a:solidFill>
                <a:latin typeface="Alegreya Sans Medium" panose="00000600000000000000" pitchFamily="2" charset="0"/>
              </a:rPr>
              <a:t>Cung cấp đầy đủ chức năng cho 3 vai trò chính: Khách hàng, HDV và Admin</a:t>
            </a:r>
          </a:p>
        </p:txBody>
      </p:sp>
      <p:sp>
        <p:nvSpPr>
          <p:cNvPr id="20" name="TextBox 20"/>
          <p:cNvSpPr txBox="1"/>
          <p:nvPr/>
        </p:nvSpPr>
        <p:spPr>
          <a:xfrm>
            <a:off x="6958676" y="4190613"/>
            <a:ext cx="4308239" cy="269048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vi-VN" sz="2400" dirty="0">
                <a:solidFill>
                  <a:srgbClr val="639691"/>
                </a:solidFill>
                <a:latin typeface="Alegreya Sans Medium" panose="00000600000000000000" pitchFamily="2" charset="0"/>
              </a:rPr>
              <a:t>Giao diện cần được cải thiện thêm để tăng trải nghiệm người dùng.</a:t>
            </a:r>
          </a:p>
          <a:p>
            <a:pPr marL="342900" indent="-342900">
              <a:buFont typeface="Arial" panose="020B0604020202020204" pitchFamily="34" charset="0"/>
              <a:buChar char="•"/>
            </a:pPr>
            <a:r>
              <a:rPr lang="vi-VN" sz="2400" dirty="0">
                <a:solidFill>
                  <a:srgbClr val="639691"/>
                </a:solidFill>
                <a:latin typeface="Alegreya Sans Medium" panose="00000600000000000000" pitchFamily="2" charset="0"/>
              </a:rPr>
              <a:t>Hệ thống thanh toán mới chỉ là mô phỏng, cần tích hợp API thực tế.</a:t>
            </a:r>
          </a:p>
          <a:p>
            <a:pPr marL="0" lvl="0" indent="0" algn="ctr">
              <a:lnSpc>
                <a:spcPts val="3650"/>
              </a:lnSpc>
              <a:spcBef>
                <a:spcPct val="0"/>
              </a:spcBef>
            </a:pPr>
            <a:endParaRPr lang="en-US" sz="3200" dirty="0">
              <a:solidFill>
                <a:srgbClr val="639691"/>
              </a:solidFill>
              <a:latin typeface="Alegreya Sans Medium" panose="00000600000000000000" pitchFamily="2" charset="0"/>
              <a:ea typeface="Alegreya Sans"/>
              <a:cs typeface="Alegreya Sans"/>
              <a:sym typeface="Alegreya Sans"/>
            </a:endParaRPr>
          </a:p>
        </p:txBody>
      </p:sp>
      <p:sp>
        <p:nvSpPr>
          <p:cNvPr id="21" name="Freeform 21"/>
          <p:cNvSpPr/>
          <p:nvPr/>
        </p:nvSpPr>
        <p:spPr>
          <a:xfrm>
            <a:off x="-208525" y="4381500"/>
            <a:ext cx="1745479" cy="1927738"/>
          </a:xfrm>
          <a:custGeom>
            <a:avLst/>
            <a:gdLst/>
            <a:ahLst/>
            <a:cxnLst/>
            <a:rect l="l" t="t" r="r" b="b"/>
            <a:pathLst>
              <a:path w="1745479" h="1927738">
                <a:moveTo>
                  <a:pt x="0" y="0"/>
                </a:moveTo>
                <a:lnTo>
                  <a:pt x="1745479" y="0"/>
                </a:lnTo>
                <a:lnTo>
                  <a:pt x="1745479" y="1927738"/>
                </a:lnTo>
                <a:lnTo>
                  <a:pt x="0" y="192773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22" name="TextBox 22">
            <a:extLst>
              <a:ext uri="{FF2B5EF4-FFF2-40B4-BE49-F238E27FC236}">
                <a16:creationId xmlns:a16="http://schemas.microsoft.com/office/drawing/2014/main" id="{F111D7E1-D9DA-A903-62F9-94BECE2DF806}"/>
              </a:ext>
            </a:extLst>
          </p:cNvPr>
          <p:cNvSpPr txBox="1"/>
          <p:nvPr/>
        </p:nvSpPr>
        <p:spPr>
          <a:xfrm>
            <a:off x="2067481" y="1475242"/>
            <a:ext cx="14153038" cy="738664"/>
          </a:xfrm>
          <a:prstGeom prst="rect">
            <a:avLst/>
          </a:prstGeom>
        </p:spPr>
        <p:txBody>
          <a:bodyPr wrap="square" lIns="0" tIns="0" rIns="0" bIns="0" rtlCol="0" anchor="t">
            <a:spAutoFit/>
          </a:bodyPr>
          <a:lstStyle/>
          <a:p>
            <a:pPr algn="ctr"/>
            <a:r>
              <a:rPr lang="en-US" sz="4800" dirty="0" err="1">
                <a:solidFill>
                  <a:srgbClr val="639691"/>
                </a:solidFill>
                <a:latin typeface="Alegreya Sans Bold" panose="020B0604020202020204" charset="0"/>
              </a:rPr>
              <a:t>Tổng</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kết</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và</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hướng</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phát</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triển</a:t>
            </a:r>
            <a:endParaRPr lang="en-US" sz="4800" dirty="0">
              <a:solidFill>
                <a:srgbClr val="639691"/>
              </a:solidFill>
              <a:latin typeface="Alegreya Sans Bold" panose="020B0604020202020204" charset="0"/>
            </a:endParaRPr>
          </a:p>
        </p:txBody>
      </p:sp>
      <p:grpSp>
        <p:nvGrpSpPr>
          <p:cNvPr id="23" name="Group 14">
            <a:extLst>
              <a:ext uri="{FF2B5EF4-FFF2-40B4-BE49-F238E27FC236}">
                <a16:creationId xmlns:a16="http://schemas.microsoft.com/office/drawing/2014/main" id="{A849D122-13A4-D5E8-31FA-8C4E0664B68F}"/>
              </a:ext>
            </a:extLst>
          </p:cNvPr>
          <p:cNvGrpSpPr/>
          <p:nvPr/>
        </p:nvGrpSpPr>
        <p:grpSpPr>
          <a:xfrm>
            <a:off x="12131214" y="2902461"/>
            <a:ext cx="4819956" cy="841978"/>
            <a:chOff x="0" y="0"/>
            <a:chExt cx="1613546" cy="271081"/>
          </a:xfrm>
        </p:grpSpPr>
        <p:sp>
          <p:nvSpPr>
            <p:cNvPr id="24" name="Freeform 15">
              <a:extLst>
                <a:ext uri="{FF2B5EF4-FFF2-40B4-BE49-F238E27FC236}">
                  <a16:creationId xmlns:a16="http://schemas.microsoft.com/office/drawing/2014/main" id="{F5627CD6-6ABB-CB02-198D-2BFD41BF0214}"/>
                </a:ext>
              </a:extLst>
            </p:cNvPr>
            <p:cNvSpPr/>
            <p:nvPr/>
          </p:nvSpPr>
          <p:spPr>
            <a:xfrm>
              <a:off x="0" y="0"/>
              <a:ext cx="1613546" cy="271081"/>
            </a:xfrm>
            <a:custGeom>
              <a:avLst/>
              <a:gdLst/>
              <a:ahLst/>
              <a:cxnLst/>
              <a:rect l="l" t="t" r="r" b="b"/>
              <a:pathLst>
                <a:path w="1613546" h="271081">
                  <a:moveTo>
                    <a:pt x="135540" y="0"/>
                  </a:moveTo>
                  <a:lnTo>
                    <a:pt x="1478005" y="0"/>
                  </a:lnTo>
                  <a:cubicBezTo>
                    <a:pt x="1513953" y="0"/>
                    <a:pt x="1548428" y="14280"/>
                    <a:pt x="1573847" y="39699"/>
                  </a:cubicBezTo>
                  <a:cubicBezTo>
                    <a:pt x="1599265" y="65118"/>
                    <a:pt x="1613546" y="99593"/>
                    <a:pt x="1613546" y="135540"/>
                  </a:cubicBezTo>
                  <a:lnTo>
                    <a:pt x="1613546" y="135540"/>
                  </a:lnTo>
                  <a:cubicBezTo>
                    <a:pt x="1613546" y="210397"/>
                    <a:pt x="1552862" y="271081"/>
                    <a:pt x="1478005" y="271081"/>
                  </a:cubicBezTo>
                  <a:lnTo>
                    <a:pt x="135540" y="271081"/>
                  </a:lnTo>
                  <a:cubicBezTo>
                    <a:pt x="60684" y="271081"/>
                    <a:pt x="0" y="210397"/>
                    <a:pt x="0" y="135540"/>
                  </a:cubicBezTo>
                  <a:lnTo>
                    <a:pt x="0" y="135540"/>
                  </a:lnTo>
                  <a:cubicBezTo>
                    <a:pt x="0" y="60684"/>
                    <a:pt x="60684" y="0"/>
                    <a:pt x="135540" y="0"/>
                  </a:cubicBezTo>
                  <a:close/>
                </a:path>
              </a:pathLst>
            </a:custGeom>
            <a:solidFill>
              <a:srgbClr val="C3E4CE"/>
            </a:solidFill>
          </p:spPr>
          <p:txBody>
            <a:bodyPr/>
            <a:lstStyle/>
            <a:p>
              <a:endParaRPr lang="en-US"/>
            </a:p>
          </p:txBody>
        </p:sp>
        <p:sp>
          <p:nvSpPr>
            <p:cNvPr id="25" name="TextBox 16">
              <a:extLst>
                <a:ext uri="{FF2B5EF4-FFF2-40B4-BE49-F238E27FC236}">
                  <a16:creationId xmlns:a16="http://schemas.microsoft.com/office/drawing/2014/main" id="{FB088744-1E44-D0E9-2F2E-498430209975}"/>
                </a:ext>
              </a:extLst>
            </p:cNvPr>
            <p:cNvSpPr txBox="1"/>
            <p:nvPr/>
          </p:nvSpPr>
          <p:spPr>
            <a:xfrm>
              <a:off x="0" y="-38100"/>
              <a:ext cx="1613546" cy="309181"/>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18">
            <a:extLst>
              <a:ext uri="{FF2B5EF4-FFF2-40B4-BE49-F238E27FC236}">
                <a16:creationId xmlns:a16="http://schemas.microsoft.com/office/drawing/2014/main" id="{25F0EA48-41BA-E4D7-68C0-976CAC87419C}"/>
              </a:ext>
            </a:extLst>
          </p:cNvPr>
          <p:cNvSpPr txBox="1"/>
          <p:nvPr/>
        </p:nvSpPr>
        <p:spPr>
          <a:xfrm>
            <a:off x="12960772" y="2983344"/>
            <a:ext cx="3099848" cy="550151"/>
          </a:xfrm>
          <a:prstGeom prst="rect">
            <a:avLst/>
          </a:prstGeom>
        </p:spPr>
        <p:txBody>
          <a:bodyPr lIns="0" tIns="0" rIns="0" bIns="0" rtlCol="0" anchor="t">
            <a:spAutoFit/>
          </a:bodyPr>
          <a:lstStyle/>
          <a:p>
            <a:pPr marL="0" lvl="0" indent="0" algn="ctr">
              <a:lnSpc>
                <a:spcPts val="4829"/>
              </a:lnSpc>
              <a:spcBef>
                <a:spcPct val="0"/>
              </a:spcBef>
            </a:pPr>
            <a:r>
              <a:rPr lang="en-US" sz="3449" b="1" spc="27" dirty="0" err="1">
                <a:solidFill>
                  <a:srgbClr val="424242"/>
                </a:solidFill>
                <a:latin typeface="Alegreya Sans Bold"/>
                <a:ea typeface="Alegreya Sans Bold"/>
                <a:cs typeface="Alegreya Sans Bold"/>
                <a:sym typeface="Alegreya Sans Bold"/>
              </a:rPr>
              <a:t>Hướng</a:t>
            </a:r>
            <a:r>
              <a:rPr lang="en-US" sz="3449" b="1" spc="27" dirty="0">
                <a:solidFill>
                  <a:srgbClr val="424242"/>
                </a:solidFill>
                <a:latin typeface="Alegreya Sans Bold"/>
                <a:ea typeface="Alegreya Sans Bold"/>
                <a:cs typeface="Alegreya Sans Bold"/>
                <a:sym typeface="Alegreya Sans Bold"/>
              </a:rPr>
              <a:t> </a:t>
            </a:r>
            <a:r>
              <a:rPr lang="en-US" sz="3449" b="1" spc="27" dirty="0" err="1">
                <a:solidFill>
                  <a:srgbClr val="424242"/>
                </a:solidFill>
                <a:latin typeface="Alegreya Sans Bold"/>
                <a:ea typeface="Alegreya Sans Bold"/>
                <a:cs typeface="Alegreya Sans Bold"/>
                <a:sym typeface="Alegreya Sans Bold"/>
              </a:rPr>
              <a:t>phát</a:t>
            </a:r>
            <a:r>
              <a:rPr lang="en-US" sz="3449" b="1" spc="27" dirty="0">
                <a:solidFill>
                  <a:srgbClr val="424242"/>
                </a:solidFill>
                <a:latin typeface="Alegreya Sans Bold"/>
                <a:ea typeface="Alegreya Sans Bold"/>
                <a:cs typeface="Alegreya Sans Bold"/>
                <a:sym typeface="Alegreya Sans Bold"/>
              </a:rPr>
              <a:t> </a:t>
            </a:r>
            <a:r>
              <a:rPr lang="en-US" sz="3449" b="1" spc="27" dirty="0" err="1">
                <a:solidFill>
                  <a:srgbClr val="424242"/>
                </a:solidFill>
                <a:latin typeface="Alegreya Sans Bold"/>
                <a:ea typeface="Alegreya Sans Bold"/>
                <a:cs typeface="Alegreya Sans Bold"/>
                <a:sym typeface="Alegreya Sans Bold"/>
              </a:rPr>
              <a:t>triển</a:t>
            </a:r>
            <a:endParaRPr lang="en-US" sz="3449" b="1" u="none" strike="noStrike" spc="27" dirty="0">
              <a:solidFill>
                <a:srgbClr val="424242"/>
              </a:solidFill>
              <a:latin typeface="Alegreya Sans Bold"/>
              <a:ea typeface="Alegreya Sans Bold"/>
              <a:cs typeface="Alegreya Sans Bold"/>
              <a:sym typeface="Alegreya Sans Bold"/>
            </a:endParaRPr>
          </a:p>
        </p:txBody>
      </p:sp>
      <p:sp>
        <p:nvSpPr>
          <p:cNvPr id="27" name="TextBox 20">
            <a:extLst>
              <a:ext uri="{FF2B5EF4-FFF2-40B4-BE49-F238E27FC236}">
                <a16:creationId xmlns:a16="http://schemas.microsoft.com/office/drawing/2014/main" id="{5EC7C86E-EF74-8ED6-C3F8-7CF0345A1C21}"/>
              </a:ext>
            </a:extLst>
          </p:cNvPr>
          <p:cNvSpPr txBox="1"/>
          <p:nvPr/>
        </p:nvSpPr>
        <p:spPr>
          <a:xfrm>
            <a:off x="12356577" y="4192003"/>
            <a:ext cx="4308239" cy="2215991"/>
          </a:xfrm>
          <a:prstGeom prst="rect">
            <a:avLst/>
          </a:prstGeom>
        </p:spPr>
        <p:txBody>
          <a:bodyPr wrap="square" lIns="0" tIns="0" rIns="0" bIns="0" rtlCol="0" anchor="t">
            <a:spAutoFit/>
          </a:bodyPr>
          <a:lstStyle/>
          <a:p>
            <a:pPr marL="342900" indent="-342900">
              <a:buFont typeface="Arial" panose="020B0604020202020204" pitchFamily="34" charset="0"/>
              <a:buChar char="•"/>
            </a:pPr>
            <a:r>
              <a:rPr lang="vi-VN" sz="2400" dirty="0">
                <a:solidFill>
                  <a:srgbClr val="639691"/>
                </a:solidFill>
                <a:latin typeface="Alegreya Sans Medium" panose="00000600000000000000" pitchFamily="2" charset="0"/>
              </a:rPr>
              <a:t>Xây dựng ứng dụng di động (Mobile App).</a:t>
            </a:r>
          </a:p>
          <a:p>
            <a:pPr marL="342900" indent="-342900">
              <a:buFont typeface="Arial" panose="020B0604020202020204" pitchFamily="34" charset="0"/>
              <a:buChar char="•"/>
            </a:pPr>
            <a:r>
              <a:rPr lang="vi-VN" sz="2400" dirty="0">
                <a:solidFill>
                  <a:srgbClr val="639691"/>
                </a:solidFill>
                <a:latin typeface="Alegreya Sans Medium" panose="00000600000000000000" pitchFamily="2" charset="0"/>
              </a:rPr>
              <a:t>Phát triển hệ thống gợi ý tour dựa trên sở thích của người dùng.</a:t>
            </a:r>
          </a:p>
          <a:p>
            <a:pPr marL="342900" indent="-342900">
              <a:buFont typeface="Arial" panose="020B0604020202020204" pitchFamily="34" charset="0"/>
              <a:buChar char="•"/>
            </a:pPr>
            <a:r>
              <a:rPr lang="vi-VN" sz="2400" dirty="0">
                <a:solidFill>
                  <a:srgbClr val="639691"/>
                </a:solidFill>
                <a:latin typeface="Alegreya Sans Medium" panose="00000600000000000000" pitchFamily="2" charset="0"/>
              </a:rPr>
              <a:t>Tích hợp bản đồ và định vị thời gian thực.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382559" y="7873567"/>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863616" y="2016294"/>
            <a:ext cx="7641919" cy="2749317"/>
          </a:xfrm>
          <a:prstGeom prst="rect">
            <a:avLst/>
          </a:prstGeom>
        </p:spPr>
        <p:txBody>
          <a:bodyPr lIns="0" tIns="0" rIns="0" bIns="0" rtlCol="0" anchor="t">
            <a:spAutoFit/>
          </a:bodyPr>
          <a:lstStyle/>
          <a:p>
            <a:pPr marL="0" lvl="0" indent="0" algn="l">
              <a:lnSpc>
                <a:spcPts val="22498"/>
              </a:lnSpc>
              <a:spcBef>
                <a:spcPct val="0"/>
              </a:spcBef>
            </a:pPr>
            <a:r>
              <a:rPr lang="en-US" sz="16070" dirty="0">
                <a:solidFill>
                  <a:srgbClr val="639691"/>
                </a:solidFill>
                <a:latin typeface="Gulfs Display"/>
                <a:ea typeface="Gulfs Display"/>
                <a:cs typeface="Gulfs Display"/>
                <a:sym typeface="Gulfs Display"/>
              </a:rPr>
              <a:t>THANK</a:t>
            </a:r>
          </a:p>
        </p:txBody>
      </p:sp>
      <p:sp>
        <p:nvSpPr>
          <p:cNvPr id="10" name="TextBox 10"/>
          <p:cNvSpPr txBox="1"/>
          <p:nvPr/>
        </p:nvSpPr>
        <p:spPr>
          <a:xfrm>
            <a:off x="10268295" y="2016294"/>
            <a:ext cx="5207173" cy="2749317"/>
          </a:xfrm>
          <a:prstGeom prst="rect">
            <a:avLst/>
          </a:prstGeom>
        </p:spPr>
        <p:txBody>
          <a:bodyPr lIns="0" tIns="0" rIns="0" bIns="0" rtlCol="0" anchor="t">
            <a:spAutoFit/>
          </a:bodyPr>
          <a:lstStyle/>
          <a:p>
            <a:pPr marL="0" lvl="0" indent="0" algn="l">
              <a:lnSpc>
                <a:spcPts val="22498"/>
              </a:lnSpc>
              <a:spcBef>
                <a:spcPct val="0"/>
              </a:spcBef>
            </a:pPr>
            <a:r>
              <a:rPr lang="en-US" sz="16070">
                <a:solidFill>
                  <a:srgbClr val="89C2BD"/>
                </a:solidFill>
                <a:latin typeface="Gulfs Display"/>
                <a:ea typeface="Gulfs Display"/>
                <a:cs typeface="Gulfs Display"/>
                <a:sym typeface="Gulfs Display"/>
              </a:rPr>
              <a:t>YOU</a:t>
            </a:r>
          </a:p>
        </p:txBody>
      </p:sp>
      <p:sp>
        <p:nvSpPr>
          <p:cNvPr id="11" name="Freeform 11"/>
          <p:cNvSpPr/>
          <p:nvPr/>
        </p:nvSpPr>
        <p:spPr>
          <a:xfrm>
            <a:off x="125990" y="2498387"/>
            <a:ext cx="1805419" cy="1352423"/>
          </a:xfrm>
          <a:custGeom>
            <a:avLst/>
            <a:gdLst/>
            <a:ahLst/>
            <a:cxnLst/>
            <a:rect l="l" t="t" r="r" b="b"/>
            <a:pathLst>
              <a:path w="1805419" h="1352423">
                <a:moveTo>
                  <a:pt x="0" y="0"/>
                </a:moveTo>
                <a:lnTo>
                  <a:pt x="1805420" y="0"/>
                </a:lnTo>
                <a:lnTo>
                  <a:pt x="1805420" y="1352423"/>
                </a:lnTo>
                <a:lnTo>
                  <a:pt x="0" y="135242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2" name="Freeform 12"/>
          <p:cNvSpPr/>
          <p:nvPr/>
        </p:nvSpPr>
        <p:spPr>
          <a:xfrm rot="-301612">
            <a:off x="16100176" y="1705027"/>
            <a:ext cx="1966554" cy="2939143"/>
          </a:xfrm>
          <a:custGeom>
            <a:avLst/>
            <a:gdLst/>
            <a:ahLst/>
            <a:cxnLst/>
            <a:rect l="l" t="t" r="r" b="b"/>
            <a:pathLst>
              <a:path w="1966554" h="2939143">
                <a:moveTo>
                  <a:pt x="0" y="0"/>
                </a:moveTo>
                <a:lnTo>
                  <a:pt x="1966554" y="0"/>
                </a:lnTo>
                <a:lnTo>
                  <a:pt x="1966554" y="2939143"/>
                </a:lnTo>
                <a:lnTo>
                  <a:pt x="0" y="29391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2368474" y="7479139"/>
            <a:ext cx="1073055" cy="2202164"/>
          </a:xfrm>
          <a:custGeom>
            <a:avLst/>
            <a:gdLst/>
            <a:ahLst/>
            <a:cxnLst/>
            <a:rect l="l" t="t" r="r" b="b"/>
            <a:pathLst>
              <a:path w="1073055" h="2202164">
                <a:moveTo>
                  <a:pt x="0" y="0"/>
                </a:moveTo>
                <a:lnTo>
                  <a:pt x="1073054" y="0"/>
                </a:lnTo>
                <a:lnTo>
                  <a:pt x="1073054" y="2202164"/>
                </a:lnTo>
                <a:lnTo>
                  <a:pt x="0" y="2202164"/>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14" name="TextBox 22">
            <a:extLst>
              <a:ext uri="{FF2B5EF4-FFF2-40B4-BE49-F238E27FC236}">
                <a16:creationId xmlns:a16="http://schemas.microsoft.com/office/drawing/2014/main" id="{48CEE33D-F9EB-745C-91F0-FBB72CF97B4A}"/>
              </a:ext>
            </a:extLst>
          </p:cNvPr>
          <p:cNvSpPr txBox="1"/>
          <p:nvPr/>
        </p:nvSpPr>
        <p:spPr>
          <a:xfrm>
            <a:off x="2067481" y="5168674"/>
            <a:ext cx="14153038" cy="738664"/>
          </a:xfrm>
          <a:prstGeom prst="rect">
            <a:avLst/>
          </a:prstGeom>
        </p:spPr>
        <p:txBody>
          <a:bodyPr wrap="square" lIns="0" tIns="0" rIns="0" bIns="0" rtlCol="0" anchor="t">
            <a:spAutoFit/>
          </a:bodyPr>
          <a:lstStyle/>
          <a:p>
            <a:pPr algn="ctr"/>
            <a:r>
              <a:rPr lang="en-US" sz="4800" dirty="0" err="1">
                <a:solidFill>
                  <a:srgbClr val="639691"/>
                </a:solidFill>
                <a:latin typeface="Alegreya Sans Bold" panose="020B0604020202020204" charset="0"/>
              </a:rPr>
              <a:t>Cảm</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ơn</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thầy</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đã</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xem</a:t>
            </a:r>
            <a:r>
              <a:rPr lang="en-US" sz="4800" dirty="0">
                <a:solidFill>
                  <a:srgbClr val="639691"/>
                </a:solidFill>
                <a:latin typeface="Alegreya Sans Bold" panose="020B0604020202020204" charset="0"/>
              </a:rPr>
              <a:t> </a:t>
            </a:r>
            <a:r>
              <a:rPr lang="en-US" sz="4800" dirty="0" err="1">
                <a:solidFill>
                  <a:srgbClr val="639691"/>
                </a:solidFill>
                <a:latin typeface="Alegreya Sans Bold" panose="020B0604020202020204" charset="0"/>
              </a:rPr>
              <a:t>hết</a:t>
            </a:r>
            <a:endParaRPr lang="en-US" sz="4800" dirty="0">
              <a:solidFill>
                <a:srgbClr val="639691"/>
              </a:solidFill>
              <a:latin typeface="Alegreya Sans Bold" panose="020B060402020202020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382559" y="7873567"/>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rot="-339434" flipH="1">
            <a:off x="324473" y="4090987"/>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1894450" y="3414071"/>
            <a:ext cx="6603224" cy="4801314"/>
          </a:xfrm>
          <a:prstGeom prst="rect">
            <a:avLst/>
          </a:prstGeom>
        </p:spPr>
        <p:txBody>
          <a:bodyPr lIns="0" tIns="0" rIns="0" bIns="0" rtlCol="0" anchor="t">
            <a:spAutoFit/>
          </a:bodyPr>
          <a:lstStyle/>
          <a:p>
            <a:r>
              <a:rPr lang="vi-VN" sz="2400" b="1" dirty="0">
                <a:solidFill>
                  <a:srgbClr val="639691"/>
                </a:solidFill>
                <a:latin typeface="Alegreya Sans Bold" panose="020B0604020202020204" charset="0"/>
              </a:rPr>
              <a:t>Bối cảnh:</a:t>
            </a:r>
            <a:endParaRPr lang="vi-VN" sz="2400" dirty="0">
              <a:solidFill>
                <a:srgbClr val="639691"/>
              </a:solidFill>
              <a:latin typeface="Alegreya Sans Bold" panose="020B0604020202020204" charset="0"/>
            </a:endParaRPr>
          </a:p>
          <a:p>
            <a:pPr marL="800100" lvl="1" indent="-342900">
              <a:buFont typeface="Arial" panose="020B0604020202020204" pitchFamily="34" charset="0"/>
              <a:buChar char="•"/>
            </a:pPr>
            <a:r>
              <a:rPr lang="vi-VN" sz="2400" dirty="0">
                <a:solidFill>
                  <a:srgbClr val="639691"/>
                </a:solidFill>
                <a:latin typeface="Alegreya Sans Bold" panose="020B0604020202020204" charset="0"/>
              </a:rPr>
              <a:t>Ngành du lịch Việt Nam đang phát triển mạnh mẽ, nhu cầu kết nối giữa du khách và hướng dẫn viên (HDV) chuyên nghiệp, am hiểu địa phương ngày càng tăng.</a:t>
            </a:r>
          </a:p>
          <a:p>
            <a:pPr marL="800100" lvl="1" indent="-342900">
              <a:buFont typeface="Arial" panose="020B0604020202020204" pitchFamily="34" charset="0"/>
              <a:buChar char="•"/>
            </a:pPr>
            <a:r>
              <a:rPr lang="vi-VN" sz="2400" dirty="0">
                <a:solidFill>
                  <a:srgbClr val="639691"/>
                </a:solidFill>
                <a:latin typeface="Alegreya Sans Bold" panose="020B0604020202020204" charset="0"/>
              </a:rPr>
              <a:t>Du khách thường gặp khó khăn trong việc tìm kiếm thông tin xác thực, đánh giá và liên hệ trực tiếp với các HDV uy tín.và quản lý lịch trình còn thủ công, thiếu minh bạch.</a:t>
            </a:r>
          </a:p>
          <a:p>
            <a:r>
              <a:rPr lang="vi-VN" sz="2400" b="1" dirty="0">
                <a:solidFill>
                  <a:srgbClr val="639691"/>
                </a:solidFill>
                <a:latin typeface="Alegreya Sans Bold" panose="020B0604020202020204" charset="0"/>
              </a:rPr>
              <a:t>Giải pháp:</a:t>
            </a:r>
            <a:r>
              <a:rPr lang="vi-VN" sz="2400" dirty="0">
                <a:solidFill>
                  <a:srgbClr val="639691"/>
                </a:solidFill>
                <a:latin typeface="Alegreya Sans Bold" panose="020B0604020202020204" charset="0"/>
              </a:rPr>
              <a:t> </a:t>
            </a:r>
            <a:endParaRPr lang="en-US" sz="2400" dirty="0">
              <a:solidFill>
                <a:srgbClr val="639691"/>
              </a:solidFill>
              <a:latin typeface="Alegreya Sans Bold" panose="020B0604020202020204" charset="0"/>
            </a:endParaRPr>
          </a:p>
          <a:p>
            <a:pPr marL="800100" lvl="1" indent="-342900">
              <a:buFont typeface="Arial" panose="020B0604020202020204" pitchFamily="34" charset="0"/>
              <a:buChar char="•"/>
            </a:pPr>
            <a:r>
              <a:rPr lang="vi-VN" sz="2400" dirty="0">
                <a:solidFill>
                  <a:srgbClr val="639691"/>
                </a:solidFill>
                <a:latin typeface="Alegreya Sans Bold" panose="020B0604020202020204" charset="0"/>
              </a:rPr>
              <a:t>Xây dựng website "Viet</a:t>
            </a:r>
            <a:r>
              <a:rPr lang="en-US" sz="2400" dirty="0">
                <a:solidFill>
                  <a:srgbClr val="639691"/>
                </a:solidFill>
                <a:latin typeface="Alegreya Sans Bold" panose="020B0604020202020204" charset="0"/>
              </a:rPr>
              <a:t>T</a:t>
            </a:r>
            <a:r>
              <a:rPr lang="vi-VN" sz="2400" dirty="0">
                <a:solidFill>
                  <a:srgbClr val="639691"/>
                </a:solidFill>
                <a:latin typeface="Alegreya Sans Bold" panose="020B0604020202020204" charset="0"/>
              </a:rPr>
              <a:t>our</a:t>
            </a:r>
            <a:r>
              <a:rPr lang="en-US" sz="2400" dirty="0">
                <a:solidFill>
                  <a:srgbClr val="639691"/>
                </a:solidFill>
                <a:latin typeface="Alegreya Sans Bold" panose="020B0604020202020204" charset="0"/>
              </a:rPr>
              <a:t> </a:t>
            </a:r>
            <a:r>
              <a:rPr lang="vi-VN" sz="2400" dirty="0">
                <a:solidFill>
                  <a:srgbClr val="639691"/>
                </a:solidFill>
                <a:latin typeface="Alegreya Sans Bold" panose="020B0604020202020204" charset="0"/>
              </a:rPr>
              <a:t>Guide" làm cầu nối trực tiếp giữa khách hàng và hướng dẫn viên du lịch.</a:t>
            </a:r>
          </a:p>
        </p:txBody>
      </p:sp>
      <p:sp>
        <p:nvSpPr>
          <p:cNvPr id="13" name="TextBox 13"/>
          <p:cNvSpPr txBox="1"/>
          <p:nvPr/>
        </p:nvSpPr>
        <p:spPr>
          <a:xfrm>
            <a:off x="1615200" y="1296539"/>
            <a:ext cx="7313826" cy="1763303"/>
          </a:xfrm>
          <a:prstGeom prst="rect">
            <a:avLst/>
          </a:prstGeom>
        </p:spPr>
        <p:txBody>
          <a:bodyPr lIns="0" tIns="0" rIns="0" bIns="0" rtlCol="0" anchor="t">
            <a:spAutoFit/>
          </a:bodyPr>
          <a:lstStyle/>
          <a:p>
            <a:pPr marL="0" lvl="0" indent="0" algn="l">
              <a:lnSpc>
                <a:spcPts val="15400"/>
              </a:lnSpc>
              <a:spcBef>
                <a:spcPct val="0"/>
              </a:spcBef>
            </a:pPr>
            <a:r>
              <a:rPr lang="vi-VN" sz="11000" b="1" dirty="0">
                <a:solidFill>
                  <a:srgbClr val="639691"/>
                </a:solidFill>
                <a:latin typeface="Alegreya Sans Bold" panose="020B0604020202020204" charset="0"/>
                <a:ea typeface="Gulfs Display"/>
                <a:cs typeface="Gulfs Display"/>
                <a:sym typeface="Gulfs Display"/>
              </a:rPr>
              <a:t>Tổng quan </a:t>
            </a:r>
            <a:endParaRPr lang="en-US" sz="11000" b="1" u="none" strike="noStrike" dirty="0">
              <a:solidFill>
                <a:srgbClr val="639691"/>
              </a:solidFill>
              <a:latin typeface="Alegreya Sans Bold" panose="020B0604020202020204" charset="0"/>
              <a:ea typeface="Gulfs Display"/>
              <a:cs typeface="Gulfs Display"/>
              <a:sym typeface="Gulfs Display"/>
            </a:endParaRPr>
          </a:p>
        </p:txBody>
      </p:sp>
      <p:sp>
        <p:nvSpPr>
          <p:cNvPr id="14" name="Freeform 14"/>
          <p:cNvSpPr/>
          <p:nvPr/>
        </p:nvSpPr>
        <p:spPr>
          <a:xfrm>
            <a:off x="16297743" y="1028700"/>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pic>
        <p:nvPicPr>
          <p:cNvPr id="16" name="Picture 15">
            <a:extLst>
              <a:ext uri="{FF2B5EF4-FFF2-40B4-BE49-F238E27FC236}">
                <a16:creationId xmlns:a16="http://schemas.microsoft.com/office/drawing/2014/main" id="{4EAF5563-3949-30CE-DD01-23EFF42CD762}"/>
              </a:ext>
            </a:extLst>
          </p:cNvPr>
          <p:cNvPicPr>
            <a:picLocks noChangeAspect="1"/>
          </p:cNvPicPr>
          <p:nvPr/>
        </p:nvPicPr>
        <p:blipFill>
          <a:blip r:embed="rId13"/>
          <a:stretch>
            <a:fillRect/>
          </a:stretch>
        </p:blipFill>
        <p:spPr>
          <a:xfrm>
            <a:off x="9209073" y="2078308"/>
            <a:ext cx="7125541" cy="54684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Freeform 13">
            <a:extLst>
              <a:ext uri="{FF2B5EF4-FFF2-40B4-BE49-F238E27FC236}">
                <a16:creationId xmlns:a16="http://schemas.microsoft.com/office/drawing/2014/main" id="{83A58336-BB53-7672-4BE8-EC02659AC3D1}"/>
              </a:ext>
            </a:extLst>
          </p:cNvPr>
          <p:cNvSpPr/>
          <p:nvPr/>
        </p:nvSpPr>
        <p:spPr>
          <a:xfrm>
            <a:off x="-2403039" y="9258300"/>
            <a:ext cx="1816820" cy="2006528"/>
          </a:xfrm>
          <a:custGeom>
            <a:avLst/>
            <a:gdLst/>
            <a:ahLst/>
            <a:cxnLst/>
            <a:rect l="l" t="t" r="r" b="b"/>
            <a:pathLst>
              <a:path w="1816820" h="2006528">
                <a:moveTo>
                  <a:pt x="0" y="0"/>
                </a:moveTo>
                <a:lnTo>
                  <a:pt x="1816820" y="0"/>
                </a:lnTo>
                <a:lnTo>
                  <a:pt x="1816820" y="2006528"/>
                </a:lnTo>
                <a:lnTo>
                  <a:pt x="0" y="200652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grpSp>
        <p:nvGrpSpPr>
          <p:cNvPr id="11" name="Group 21">
            <a:extLst>
              <a:ext uri="{FF2B5EF4-FFF2-40B4-BE49-F238E27FC236}">
                <a16:creationId xmlns:a16="http://schemas.microsoft.com/office/drawing/2014/main" id="{1C6C38FD-28C8-3E06-25F3-97F0B96C73DA}"/>
              </a:ext>
            </a:extLst>
          </p:cNvPr>
          <p:cNvGrpSpPr/>
          <p:nvPr/>
        </p:nvGrpSpPr>
        <p:grpSpPr>
          <a:xfrm>
            <a:off x="2142767" y="-2380192"/>
            <a:ext cx="4386027" cy="859902"/>
            <a:chOff x="0" y="0"/>
            <a:chExt cx="1372887" cy="323968"/>
          </a:xfrm>
        </p:grpSpPr>
        <p:sp>
          <p:nvSpPr>
            <p:cNvPr id="15" name="Freeform 22">
              <a:extLst>
                <a:ext uri="{FF2B5EF4-FFF2-40B4-BE49-F238E27FC236}">
                  <a16:creationId xmlns:a16="http://schemas.microsoft.com/office/drawing/2014/main" id="{DF98AF89-B261-5500-4FE1-6DEB253DC232}"/>
                </a:ext>
              </a:extLst>
            </p:cNvPr>
            <p:cNvSpPr/>
            <p:nvPr/>
          </p:nvSpPr>
          <p:spPr>
            <a:xfrm>
              <a:off x="0" y="0"/>
              <a:ext cx="1372887" cy="323968"/>
            </a:xfrm>
            <a:custGeom>
              <a:avLst/>
              <a:gdLst/>
              <a:ahLst/>
              <a:cxnLst/>
              <a:rect l="l" t="t" r="r" b="b"/>
              <a:pathLst>
                <a:path w="1372887" h="323968">
                  <a:moveTo>
                    <a:pt x="161984" y="0"/>
                  </a:moveTo>
                  <a:lnTo>
                    <a:pt x="1210903" y="0"/>
                  </a:lnTo>
                  <a:cubicBezTo>
                    <a:pt x="1253864" y="0"/>
                    <a:pt x="1295065" y="17066"/>
                    <a:pt x="1325443" y="47444"/>
                  </a:cubicBezTo>
                  <a:cubicBezTo>
                    <a:pt x="1355821" y="77822"/>
                    <a:pt x="1372887" y="119023"/>
                    <a:pt x="1372887" y="161984"/>
                  </a:cubicBezTo>
                  <a:lnTo>
                    <a:pt x="1372887" y="161984"/>
                  </a:lnTo>
                  <a:cubicBezTo>
                    <a:pt x="1372887" y="204945"/>
                    <a:pt x="1355821" y="246146"/>
                    <a:pt x="1325443" y="276524"/>
                  </a:cubicBezTo>
                  <a:cubicBezTo>
                    <a:pt x="1295065" y="306902"/>
                    <a:pt x="1253864" y="323968"/>
                    <a:pt x="1210903" y="323968"/>
                  </a:cubicBezTo>
                  <a:lnTo>
                    <a:pt x="161984" y="323968"/>
                  </a:lnTo>
                  <a:cubicBezTo>
                    <a:pt x="119023" y="323968"/>
                    <a:pt x="77822" y="306902"/>
                    <a:pt x="47444" y="276524"/>
                  </a:cubicBezTo>
                  <a:cubicBezTo>
                    <a:pt x="17066" y="246146"/>
                    <a:pt x="0" y="204945"/>
                    <a:pt x="0" y="161984"/>
                  </a:cubicBezTo>
                  <a:lnTo>
                    <a:pt x="0" y="161984"/>
                  </a:lnTo>
                  <a:cubicBezTo>
                    <a:pt x="0" y="119023"/>
                    <a:pt x="17066" y="77822"/>
                    <a:pt x="47444" y="47444"/>
                  </a:cubicBezTo>
                  <a:cubicBezTo>
                    <a:pt x="77822" y="17066"/>
                    <a:pt x="119023" y="0"/>
                    <a:pt x="161984" y="0"/>
                  </a:cubicBezTo>
                  <a:close/>
                </a:path>
              </a:pathLst>
            </a:custGeom>
            <a:solidFill>
              <a:srgbClr val="5A5E8D"/>
            </a:solidFill>
          </p:spPr>
          <p:txBody>
            <a:bodyPr/>
            <a:lstStyle/>
            <a:p>
              <a:endParaRPr lang="en-US"/>
            </a:p>
          </p:txBody>
        </p:sp>
        <p:sp>
          <p:nvSpPr>
            <p:cNvPr id="17" name="TextBox 23">
              <a:extLst>
                <a:ext uri="{FF2B5EF4-FFF2-40B4-BE49-F238E27FC236}">
                  <a16:creationId xmlns:a16="http://schemas.microsoft.com/office/drawing/2014/main" id="{BD6A0FB7-8710-37CD-1CED-19342E1D9D60}"/>
                </a:ext>
              </a:extLst>
            </p:cNvPr>
            <p:cNvSpPr txBox="1"/>
            <p:nvPr/>
          </p:nvSpPr>
          <p:spPr>
            <a:xfrm>
              <a:off x="0" y="-38100"/>
              <a:ext cx="1372887" cy="362068"/>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24">
            <a:extLst>
              <a:ext uri="{FF2B5EF4-FFF2-40B4-BE49-F238E27FC236}">
                <a16:creationId xmlns:a16="http://schemas.microsoft.com/office/drawing/2014/main" id="{F776ED96-150D-AB90-A481-7B3D3179BDD7}"/>
              </a:ext>
            </a:extLst>
          </p:cNvPr>
          <p:cNvGrpSpPr/>
          <p:nvPr/>
        </p:nvGrpSpPr>
        <p:grpSpPr>
          <a:xfrm>
            <a:off x="6836949" y="-2380192"/>
            <a:ext cx="4386027" cy="859902"/>
            <a:chOff x="0" y="0"/>
            <a:chExt cx="1372887" cy="323968"/>
          </a:xfrm>
        </p:grpSpPr>
        <p:sp>
          <p:nvSpPr>
            <p:cNvPr id="19" name="Freeform 25">
              <a:extLst>
                <a:ext uri="{FF2B5EF4-FFF2-40B4-BE49-F238E27FC236}">
                  <a16:creationId xmlns:a16="http://schemas.microsoft.com/office/drawing/2014/main" id="{6DC95425-F921-FFEC-FFAD-0156DFD3AF2A}"/>
                </a:ext>
              </a:extLst>
            </p:cNvPr>
            <p:cNvSpPr/>
            <p:nvPr/>
          </p:nvSpPr>
          <p:spPr>
            <a:xfrm>
              <a:off x="0" y="0"/>
              <a:ext cx="1372887" cy="323968"/>
            </a:xfrm>
            <a:custGeom>
              <a:avLst/>
              <a:gdLst/>
              <a:ahLst/>
              <a:cxnLst/>
              <a:rect l="l" t="t" r="r" b="b"/>
              <a:pathLst>
                <a:path w="1372887" h="323968">
                  <a:moveTo>
                    <a:pt x="161984" y="0"/>
                  </a:moveTo>
                  <a:lnTo>
                    <a:pt x="1210903" y="0"/>
                  </a:lnTo>
                  <a:cubicBezTo>
                    <a:pt x="1253864" y="0"/>
                    <a:pt x="1295065" y="17066"/>
                    <a:pt x="1325443" y="47444"/>
                  </a:cubicBezTo>
                  <a:cubicBezTo>
                    <a:pt x="1355821" y="77822"/>
                    <a:pt x="1372887" y="119023"/>
                    <a:pt x="1372887" y="161984"/>
                  </a:cubicBezTo>
                  <a:lnTo>
                    <a:pt x="1372887" y="161984"/>
                  </a:lnTo>
                  <a:cubicBezTo>
                    <a:pt x="1372887" y="204945"/>
                    <a:pt x="1355821" y="246146"/>
                    <a:pt x="1325443" y="276524"/>
                  </a:cubicBezTo>
                  <a:cubicBezTo>
                    <a:pt x="1295065" y="306902"/>
                    <a:pt x="1253864" y="323968"/>
                    <a:pt x="1210903" y="323968"/>
                  </a:cubicBezTo>
                  <a:lnTo>
                    <a:pt x="161984" y="323968"/>
                  </a:lnTo>
                  <a:cubicBezTo>
                    <a:pt x="119023" y="323968"/>
                    <a:pt x="77822" y="306902"/>
                    <a:pt x="47444" y="276524"/>
                  </a:cubicBezTo>
                  <a:cubicBezTo>
                    <a:pt x="17066" y="246146"/>
                    <a:pt x="0" y="204945"/>
                    <a:pt x="0" y="161984"/>
                  </a:cubicBezTo>
                  <a:lnTo>
                    <a:pt x="0" y="161984"/>
                  </a:lnTo>
                  <a:cubicBezTo>
                    <a:pt x="0" y="119023"/>
                    <a:pt x="17066" y="77822"/>
                    <a:pt x="47444" y="47444"/>
                  </a:cubicBezTo>
                  <a:cubicBezTo>
                    <a:pt x="77822" y="17066"/>
                    <a:pt x="119023" y="0"/>
                    <a:pt x="161984" y="0"/>
                  </a:cubicBezTo>
                  <a:close/>
                </a:path>
              </a:pathLst>
            </a:custGeom>
            <a:solidFill>
              <a:srgbClr val="5A5E8D"/>
            </a:solidFill>
          </p:spPr>
          <p:txBody>
            <a:bodyPr/>
            <a:lstStyle/>
            <a:p>
              <a:endParaRPr lang="en-US"/>
            </a:p>
          </p:txBody>
        </p:sp>
        <p:sp>
          <p:nvSpPr>
            <p:cNvPr id="20" name="TextBox 26">
              <a:extLst>
                <a:ext uri="{FF2B5EF4-FFF2-40B4-BE49-F238E27FC236}">
                  <a16:creationId xmlns:a16="http://schemas.microsoft.com/office/drawing/2014/main" id="{BF768E19-EAA5-CF51-9C9B-1914053E1C95}"/>
                </a:ext>
              </a:extLst>
            </p:cNvPr>
            <p:cNvSpPr txBox="1"/>
            <p:nvPr/>
          </p:nvSpPr>
          <p:spPr>
            <a:xfrm>
              <a:off x="0" y="-38100"/>
              <a:ext cx="1372887" cy="362068"/>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7">
            <a:extLst>
              <a:ext uri="{FF2B5EF4-FFF2-40B4-BE49-F238E27FC236}">
                <a16:creationId xmlns:a16="http://schemas.microsoft.com/office/drawing/2014/main" id="{28014C58-B8B1-2B79-0FAF-16EA748C8ED2}"/>
              </a:ext>
            </a:extLst>
          </p:cNvPr>
          <p:cNvGrpSpPr/>
          <p:nvPr/>
        </p:nvGrpSpPr>
        <p:grpSpPr>
          <a:xfrm>
            <a:off x="11531131" y="-2481320"/>
            <a:ext cx="4922257" cy="961030"/>
            <a:chOff x="0" y="-38100"/>
            <a:chExt cx="1464576" cy="362068"/>
          </a:xfrm>
        </p:grpSpPr>
        <p:sp>
          <p:nvSpPr>
            <p:cNvPr id="22" name="Freeform 28">
              <a:extLst>
                <a:ext uri="{FF2B5EF4-FFF2-40B4-BE49-F238E27FC236}">
                  <a16:creationId xmlns:a16="http://schemas.microsoft.com/office/drawing/2014/main" id="{D865952B-527E-2983-EFC0-EC4E7FBBBC88}"/>
                </a:ext>
              </a:extLst>
            </p:cNvPr>
            <p:cNvSpPr/>
            <p:nvPr/>
          </p:nvSpPr>
          <p:spPr>
            <a:xfrm>
              <a:off x="0" y="0"/>
              <a:ext cx="1464576" cy="323968"/>
            </a:xfrm>
            <a:custGeom>
              <a:avLst/>
              <a:gdLst/>
              <a:ahLst/>
              <a:cxnLst/>
              <a:rect l="l" t="t" r="r" b="b"/>
              <a:pathLst>
                <a:path w="1372887" h="323968">
                  <a:moveTo>
                    <a:pt x="161984" y="0"/>
                  </a:moveTo>
                  <a:lnTo>
                    <a:pt x="1210903" y="0"/>
                  </a:lnTo>
                  <a:cubicBezTo>
                    <a:pt x="1253864" y="0"/>
                    <a:pt x="1295065" y="17066"/>
                    <a:pt x="1325443" y="47444"/>
                  </a:cubicBezTo>
                  <a:cubicBezTo>
                    <a:pt x="1355821" y="77822"/>
                    <a:pt x="1372887" y="119023"/>
                    <a:pt x="1372887" y="161984"/>
                  </a:cubicBezTo>
                  <a:lnTo>
                    <a:pt x="1372887" y="161984"/>
                  </a:lnTo>
                  <a:cubicBezTo>
                    <a:pt x="1372887" y="204945"/>
                    <a:pt x="1355821" y="246146"/>
                    <a:pt x="1325443" y="276524"/>
                  </a:cubicBezTo>
                  <a:cubicBezTo>
                    <a:pt x="1295065" y="306902"/>
                    <a:pt x="1253864" y="323968"/>
                    <a:pt x="1210903" y="323968"/>
                  </a:cubicBezTo>
                  <a:lnTo>
                    <a:pt x="161984" y="323968"/>
                  </a:lnTo>
                  <a:cubicBezTo>
                    <a:pt x="119023" y="323968"/>
                    <a:pt x="77822" y="306902"/>
                    <a:pt x="47444" y="276524"/>
                  </a:cubicBezTo>
                  <a:cubicBezTo>
                    <a:pt x="17066" y="246146"/>
                    <a:pt x="0" y="204945"/>
                    <a:pt x="0" y="161984"/>
                  </a:cubicBezTo>
                  <a:lnTo>
                    <a:pt x="0" y="161984"/>
                  </a:lnTo>
                  <a:cubicBezTo>
                    <a:pt x="0" y="119023"/>
                    <a:pt x="17066" y="77822"/>
                    <a:pt x="47444" y="47444"/>
                  </a:cubicBezTo>
                  <a:cubicBezTo>
                    <a:pt x="77822" y="17066"/>
                    <a:pt x="119023" y="0"/>
                    <a:pt x="161984" y="0"/>
                  </a:cubicBezTo>
                  <a:close/>
                </a:path>
              </a:pathLst>
            </a:custGeom>
            <a:solidFill>
              <a:srgbClr val="5A5E8D"/>
            </a:solidFill>
          </p:spPr>
          <p:txBody>
            <a:bodyPr/>
            <a:lstStyle/>
            <a:p>
              <a:endParaRPr lang="en-US"/>
            </a:p>
          </p:txBody>
        </p:sp>
        <p:sp>
          <p:nvSpPr>
            <p:cNvPr id="23" name="TextBox 29">
              <a:extLst>
                <a:ext uri="{FF2B5EF4-FFF2-40B4-BE49-F238E27FC236}">
                  <a16:creationId xmlns:a16="http://schemas.microsoft.com/office/drawing/2014/main" id="{3058A34F-6C45-86B2-70F3-DEE7B3A225F5}"/>
                </a:ext>
              </a:extLst>
            </p:cNvPr>
            <p:cNvSpPr txBox="1"/>
            <p:nvPr/>
          </p:nvSpPr>
          <p:spPr>
            <a:xfrm>
              <a:off x="0" y="-38100"/>
              <a:ext cx="1372887" cy="362068"/>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32">
            <a:extLst>
              <a:ext uri="{FF2B5EF4-FFF2-40B4-BE49-F238E27FC236}">
                <a16:creationId xmlns:a16="http://schemas.microsoft.com/office/drawing/2014/main" id="{A081C91D-DD00-C847-496E-A57EE5C083E5}"/>
              </a:ext>
            </a:extLst>
          </p:cNvPr>
          <p:cNvSpPr txBox="1"/>
          <p:nvPr/>
        </p:nvSpPr>
        <p:spPr>
          <a:xfrm>
            <a:off x="2743892" y="-2253952"/>
            <a:ext cx="3147392" cy="496739"/>
          </a:xfrm>
          <a:prstGeom prst="rect">
            <a:avLst/>
          </a:prstGeom>
        </p:spPr>
        <p:txBody>
          <a:bodyPr lIns="0" tIns="0" rIns="0" bIns="0" rtlCol="0" anchor="t">
            <a:spAutoFit/>
          </a:bodyPr>
          <a:lstStyle/>
          <a:p>
            <a:pPr algn="ctr">
              <a:lnSpc>
                <a:spcPts val="4280"/>
              </a:lnSpc>
            </a:pPr>
            <a:r>
              <a:rPr lang="vi-VN" sz="3243" b="1" spc="87" dirty="0">
                <a:solidFill>
                  <a:srgbClr val="FFFFFF"/>
                </a:solidFill>
                <a:latin typeface="Alegreya Sans Bold"/>
                <a:ea typeface="Alegreya Sans Bold"/>
                <a:cs typeface="Alegreya Sans Bold"/>
                <a:sym typeface="Alegreya Sans Bold"/>
              </a:rPr>
              <a:t>Đỗ Nhất Phong</a:t>
            </a:r>
            <a:endParaRPr lang="en-US" sz="3243" b="1" spc="87" dirty="0">
              <a:solidFill>
                <a:srgbClr val="FFFFFF"/>
              </a:solidFill>
              <a:latin typeface="Alegreya Sans Bold"/>
              <a:ea typeface="Alegreya Sans Bold"/>
              <a:cs typeface="Alegreya Sans Bold"/>
              <a:sym typeface="Alegreya Sans Bold"/>
            </a:endParaRPr>
          </a:p>
        </p:txBody>
      </p:sp>
      <p:sp>
        <p:nvSpPr>
          <p:cNvPr id="25" name="TextBox 33">
            <a:extLst>
              <a:ext uri="{FF2B5EF4-FFF2-40B4-BE49-F238E27FC236}">
                <a16:creationId xmlns:a16="http://schemas.microsoft.com/office/drawing/2014/main" id="{A3E01C39-6BD1-4FB8-113C-BD8F5A3266F5}"/>
              </a:ext>
            </a:extLst>
          </p:cNvPr>
          <p:cNvSpPr txBox="1"/>
          <p:nvPr/>
        </p:nvSpPr>
        <p:spPr>
          <a:xfrm>
            <a:off x="7359643" y="-2253952"/>
            <a:ext cx="3300256" cy="496739"/>
          </a:xfrm>
          <a:prstGeom prst="rect">
            <a:avLst/>
          </a:prstGeom>
        </p:spPr>
        <p:txBody>
          <a:bodyPr lIns="0" tIns="0" rIns="0" bIns="0" rtlCol="0" anchor="t">
            <a:spAutoFit/>
          </a:bodyPr>
          <a:lstStyle/>
          <a:p>
            <a:pPr algn="ctr">
              <a:lnSpc>
                <a:spcPts val="4280"/>
              </a:lnSpc>
            </a:pPr>
            <a:r>
              <a:rPr lang="vi-VN" sz="3243" b="1" spc="87" dirty="0">
                <a:solidFill>
                  <a:srgbClr val="FFFFFF"/>
                </a:solidFill>
                <a:latin typeface="Alegreya Sans Bold"/>
                <a:ea typeface="Alegreya Sans Bold"/>
                <a:cs typeface="Alegreya Sans Bold"/>
                <a:sym typeface="Alegreya Sans Bold"/>
              </a:rPr>
              <a:t>Trần Quang Phát</a:t>
            </a:r>
            <a:endParaRPr lang="en-US" sz="3243" b="1" spc="87" dirty="0">
              <a:solidFill>
                <a:srgbClr val="FFFFFF"/>
              </a:solidFill>
              <a:latin typeface="Alegreya Sans Bold"/>
              <a:ea typeface="Alegreya Sans Bold"/>
              <a:cs typeface="Alegreya Sans Bold"/>
              <a:sym typeface="Alegreya Sans Bold"/>
            </a:endParaRPr>
          </a:p>
        </p:txBody>
      </p:sp>
      <p:sp>
        <p:nvSpPr>
          <p:cNvPr id="26" name="TextBox 34">
            <a:extLst>
              <a:ext uri="{FF2B5EF4-FFF2-40B4-BE49-F238E27FC236}">
                <a16:creationId xmlns:a16="http://schemas.microsoft.com/office/drawing/2014/main" id="{4FFE7BEA-C21C-A402-F66D-09C7694226ED}"/>
              </a:ext>
            </a:extLst>
          </p:cNvPr>
          <p:cNvSpPr txBox="1"/>
          <p:nvPr/>
        </p:nvSpPr>
        <p:spPr>
          <a:xfrm>
            <a:off x="11964697" y="-2290130"/>
            <a:ext cx="4055124" cy="496739"/>
          </a:xfrm>
          <a:prstGeom prst="rect">
            <a:avLst/>
          </a:prstGeom>
        </p:spPr>
        <p:txBody>
          <a:bodyPr wrap="square" lIns="0" tIns="0" rIns="0" bIns="0" rtlCol="0" anchor="t">
            <a:spAutoFit/>
          </a:bodyPr>
          <a:lstStyle/>
          <a:p>
            <a:pPr algn="ctr">
              <a:lnSpc>
                <a:spcPts val="4280"/>
              </a:lnSpc>
            </a:pPr>
            <a:r>
              <a:rPr lang="vi-VN" sz="3243" b="1" spc="87" dirty="0">
                <a:solidFill>
                  <a:srgbClr val="FFFFFF"/>
                </a:solidFill>
                <a:latin typeface="Alegreya Sans Bold"/>
                <a:ea typeface="Alegreya Sans Bold"/>
                <a:cs typeface="Alegreya Sans Bold"/>
                <a:sym typeface="Alegreya Sans Bold"/>
              </a:rPr>
              <a:t>Huỳnh Trần Anh Thư</a:t>
            </a:r>
            <a:endParaRPr lang="en-US" sz="3243" b="1" spc="87" dirty="0">
              <a:solidFill>
                <a:srgbClr val="FFFFFF"/>
              </a:solidFill>
              <a:latin typeface="Alegreya Sans Bold"/>
              <a:ea typeface="Alegreya Sans Bold"/>
              <a:cs typeface="Alegreya Sans Bold"/>
              <a:sym typeface="Alegreya Sans Bold"/>
            </a:endParaRPr>
          </a:p>
        </p:txBody>
      </p:sp>
      <p:sp>
        <p:nvSpPr>
          <p:cNvPr id="27" name="TextBox 35">
            <a:extLst>
              <a:ext uri="{FF2B5EF4-FFF2-40B4-BE49-F238E27FC236}">
                <a16:creationId xmlns:a16="http://schemas.microsoft.com/office/drawing/2014/main" id="{6E040AEB-3F8E-4C52-9EF0-192A58E648D5}"/>
              </a:ext>
            </a:extLst>
          </p:cNvPr>
          <p:cNvSpPr txBox="1"/>
          <p:nvPr/>
        </p:nvSpPr>
        <p:spPr>
          <a:xfrm rot="9985">
            <a:off x="5347183" y="-5284874"/>
            <a:ext cx="7594298" cy="1811843"/>
          </a:xfrm>
          <a:prstGeom prst="rect">
            <a:avLst/>
          </a:prstGeom>
        </p:spPr>
        <p:txBody>
          <a:bodyPr lIns="0" tIns="0" rIns="0" bIns="0" rtlCol="0" anchor="t">
            <a:spAutoFit/>
          </a:bodyPr>
          <a:lstStyle/>
          <a:p>
            <a:pPr marL="0" lvl="0" indent="0" algn="ctr">
              <a:lnSpc>
                <a:spcPts val="15400"/>
              </a:lnSpc>
              <a:spcBef>
                <a:spcPct val="0"/>
              </a:spcBef>
            </a:pPr>
            <a:r>
              <a:rPr lang="en-US" sz="11000" b="1" dirty="0">
                <a:solidFill>
                  <a:srgbClr val="639691"/>
                </a:solidFill>
                <a:latin typeface="Times New Roman" panose="02020603050405020304" pitchFamily="18" charset="0"/>
                <a:ea typeface="Gulfs Display"/>
                <a:cs typeface="Times New Roman" panose="02020603050405020304" pitchFamily="18" charset="0"/>
                <a:sym typeface="Gulfs Display"/>
              </a:rPr>
              <a:t>T</a:t>
            </a:r>
            <a:r>
              <a:rPr lang="en-US" sz="11000" b="1" u="none" strike="noStrike" dirty="0">
                <a:solidFill>
                  <a:srgbClr val="639691"/>
                </a:solidFill>
                <a:latin typeface="Times New Roman" panose="02020603050405020304" pitchFamily="18" charset="0"/>
                <a:ea typeface="Gulfs Display"/>
                <a:cs typeface="Times New Roman" panose="02020603050405020304" pitchFamily="18" charset="0"/>
                <a:sym typeface="Gulfs Display"/>
              </a:rPr>
              <a:t>h</a:t>
            </a:r>
            <a:r>
              <a:rPr lang="vi-VN" sz="11000" b="1" dirty="0">
                <a:solidFill>
                  <a:srgbClr val="639691"/>
                </a:solidFill>
                <a:latin typeface="Times New Roman" panose="02020603050405020304" pitchFamily="18" charset="0"/>
                <a:ea typeface="Gulfs Display"/>
                <a:cs typeface="Times New Roman" panose="02020603050405020304" pitchFamily="18" charset="0"/>
                <a:sym typeface="Gulfs Display"/>
              </a:rPr>
              <a:t>ành viên</a:t>
            </a:r>
            <a:endParaRPr lang="en-US" sz="11000" b="1" u="none" strike="noStrike" dirty="0">
              <a:solidFill>
                <a:srgbClr val="639691"/>
              </a:solidFill>
              <a:latin typeface="Times New Roman" panose="02020603050405020304" pitchFamily="18" charset="0"/>
              <a:ea typeface="Gulfs Display"/>
              <a:cs typeface="Times New Roman" panose="02020603050405020304" pitchFamily="18" charset="0"/>
              <a:sym typeface="Gulfs Display"/>
            </a:endParaRPr>
          </a:p>
        </p:txBody>
      </p:sp>
      <p:sp>
        <p:nvSpPr>
          <p:cNvPr id="28" name="TextBox 27">
            <a:extLst>
              <a:ext uri="{FF2B5EF4-FFF2-40B4-BE49-F238E27FC236}">
                <a16:creationId xmlns:a16="http://schemas.microsoft.com/office/drawing/2014/main" id="{F78811DC-9FB8-F22E-512F-6B00D87BA412}"/>
              </a:ext>
            </a:extLst>
          </p:cNvPr>
          <p:cNvSpPr txBox="1"/>
          <p:nvPr/>
        </p:nvSpPr>
        <p:spPr>
          <a:xfrm>
            <a:off x="3177505" y="-1375629"/>
            <a:ext cx="2080295" cy="769441"/>
          </a:xfrm>
          <a:prstGeom prst="rect">
            <a:avLst/>
          </a:prstGeom>
          <a:noFill/>
        </p:spPr>
        <p:txBody>
          <a:bodyPr wrap="square" rtlCol="0">
            <a:spAutoFit/>
          </a:bodyPr>
          <a:lstStyle/>
          <a:p>
            <a:r>
              <a:rPr lang="vi-VN" sz="4400" dirty="0">
                <a:latin typeface="Alegreya Sans Bold" panose="020B0604020202020204" charset="0"/>
              </a:rPr>
              <a:t>23521161</a:t>
            </a:r>
            <a:endParaRPr lang="en-US" sz="4400" dirty="0">
              <a:latin typeface="Alegreya Sans Bold" panose="020B0604020202020204" charset="0"/>
            </a:endParaRPr>
          </a:p>
        </p:txBody>
      </p:sp>
      <p:sp>
        <p:nvSpPr>
          <p:cNvPr id="29" name="TextBox 28">
            <a:extLst>
              <a:ext uri="{FF2B5EF4-FFF2-40B4-BE49-F238E27FC236}">
                <a16:creationId xmlns:a16="http://schemas.microsoft.com/office/drawing/2014/main" id="{B68A93CC-E502-D6F8-83C9-D84DB5A368D6}"/>
              </a:ext>
            </a:extLst>
          </p:cNvPr>
          <p:cNvSpPr txBox="1"/>
          <p:nvPr/>
        </p:nvSpPr>
        <p:spPr>
          <a:xfrm>
            <a:off x="7844576" y="-1300309"/>
            <a:ext cx="2080295" cy="769441"/>
          </a:xfrm>
          <a:prstGeom prst="rect">
            <a:avLst/>
          </a:prstGeom>
          <a:noFill/>
        </p:spPr>
        <p:txBody>
          <a:bodyPr wrap="square" rtlCol="0">
            <a:spAutoFit/>
          </a:bodyPr>
          <a:lstStyle/>
          <a:p>
            <a:r>
              <a:rPr lang="vi-VN" sz="4400" dirty="0">
                <a:latin typeface="Alegreya Sans Bold" panose="020B0604020202020204" charset="0"/>
              </a:rPr>
              <a:t>23521151</a:t>
            </a:r>
            <a:endParaRPr lang="en-US" sz="4400" dirty="0">
              <a:latin typeface="Alegreya Sans Bold" panose="020B0604020202020204" charset="0"/>
            </a:endParaRPr>
          </a:p>
        </p:txBody>
      </p:sp>
      <p:sp>
        <p:nvSpPr>
          <p:cNvPr id="30" name="TextBox 29">
            <a:extLst>
              <a:ext uri="{FF2B5EF4-FFF2-40B4-BE49-F238E27FC236}">
                <a16:creationId xmlns:a16="http://schemas.microsoft.com/office/drawing/2014/main" id="{A422F4B5-6D4B-C3FC-3641-59C31E81B052}"/>
              </a:ext>
            </a:extLst>
          </p:cNvPr>
          <p:cNvSpPr txBox="1"/>
          <p:nvPr/>
        </p:nvSpPr>
        <p:spPr>
          <a:xfrm>
            <a:off x="12785224" y="-1430228"/>
            <a:ext cx="2325271" cy="769441"/>
          </a:xfrm>
          <a:prstGeom prst="rect">
            <a:avLst/>
          </a:prstGeom>
          <a:noFill/>
        </p:spPr>
        <p:txBody>
          <a:bodyPr wrap="square" rtlCol="0">
            <a:spAutoFit/>
          </a:bodyPr>
          <a:lstStyle/>
          <a:p>
            <a:r>
              <a:rPr lang="vi-VN" sz="4400" dirty="0">
                <a:latin typeface="Alegreya Sans Bold" panose="020B0604020202020204" charset="0"/>
              </a:rPr>
              <a:t>23521535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259971" y="891413"/>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382559" y="7873567"/>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654989" y="2791739"/>
            <a:ext cx="1239461" cy="1234954"/>
          </a:xfrm>
          <a:custGeom>
            <a:avLst/>
            <a:gdLst/>
            <a:ahLst/>
            <a:cxnLst/>
            <a:rect l="l" t="t" r="r" b="b"/>
            <a:pathLst>
              <a:path w="1239461" h="1234954">
                <a:moveTo>
                  <a:pt x="0" y="0"/>
                </a:moveTo>
                <a:lnTo>
                  <a:pt x="1239461" y="0"/>
                </a:lnTo>
                <a:lnTo>
                  <a:pt x="1239461" y="1234954"/>
                </a:lnTo>
                <a:lnTo>
                  <a:pt x="0" y="123495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1" name="TextBox 11"/>
          <p:cNvSpPr txBox="1"/>
          <p:nvPr/>
        </p:nvSpPr>
        <p:spPr>
          <a:xfrm>
            <a:off x="5791155" y="428941"/>
            <a:ext cx="6215905" cy="1727396"/>
          </a:xfrm>
          <a:prstGeom prst="rect">
            <a:avLst/>
          </a:prstGeom>
        </p:spPr>
        <p:txBody>
          <a:bodyPr wrap="square" lIns="0" tIns="0" rIns="0" bIns="0" rtlCol="0" anchor="t">
            <a:spAutoFit/>
          </a:bodyPr>
          <a:lstStyle/>
          <a:p>
            <a:pPr marL="0" lvl="0" indent="0" algn="ctr">
              <a:lnSpc>
                <a:spcPts val="15400"/>
              </a:lnSpc>
              <a:spcBef>
                <a:spcPct val="0"/>
              </a:spcBef>
            </a:pPr>
            <a:r>
              <a:rPr lang="vi-VN" sz="9600" b="1" dirty="0">
                <a:solidFill>
                  <a:srgbClr val="639691"/>
                </a:solidFill>
                <a:latin typeface="Alegreya Sans Bold" panose="020B0604020202020204" charset="0"/>
                <a:ea typeface="Gulfs Display"/>
                <a:cs typeface="Gulfs Display"/>
                <a:sym typeface="Gulfs Display"/>
              </a:rPr>
              <a:t>Usecase</a:t>
            </a:r>
            <a:endParaRPr lang="en-US" sz="8800" b="1" dirty="0">
              <a:solidFill>
                <a:srgbClr val="639691"/>
              </a:solidFill>
              <a:latin typeface="Alegreya Sans Bold" panose="020B0604020202020204" charset="0"/>
              <a:ea typeface="Gulfs Display"/>
              <a:cs typeface="Gulfs Display"/>
              <a:sym typeface="Gulfs Display"/>
            </a:endParaRPr>
          </a:p>
        </p:txBody>
      </p:sp>
      <p:sp>
        <p:nvSpPr>
          <p:cNvPr id="12" name="Freeform 12"/>
          <p:cNvSpPr/>
          <p:nvPr/>
        </p:nvSpPr>
        <p:spPr>
          <a:xfrm>
            <a:off x="15542336" y="1028700"/>
            <a:ext cx="2381480" cy="1783945"/>
          </a:xfrm>
          <a:custGeom>
            <a:avLst/>
            <a:gdLst/>
            <a:ahLst/>
            <a:cxnLst/>
            <a:rect l="l" t="t" r="r" b="b"/>
            <a:pathLst>
              <a:path w="2381480" h="1783945">
                <a:moveTo>
                  <a:pt x="0" y="0"/>
                </a:moveTo>
                <a:lnTo>
                  <a:pt x="2381480" y="0"/>
                </a:lnTo>
                <a:lnTo>
                  <a:pt x="2381480" y="1783945"/>
                </a:lnTo>
                <a:lnTo>
                  <a:pt x="0" y="178394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3" name="Freeform 13"/>
          <p:cNvSpPr/>
          <p:nvPr/>
        </p:nvSpPr>
        <p:spPr>
          <a:xfrm>
            <a:off x="1274720" y="7576957"/>
            <a:ext cx="1816820" cy="2006528"/>
          </a:xfrm>
          <a:custGeom>
            <a:avLst/>
            <a:gdLst/>
            <a:ahLst/>
            <a:cxnLst/>
            <a:rect l="l" t="t" r="r" b="b"/>
            <a:pathLst>
              <a:path w="1816820" h="2006528">
                <a:moveTo>
                  <a:pt x="0" y="0"/>
                </a:moveTo>
                <a:lnTo>
                  <a:pt x="1816820" y="0"/>
                </a:lnTo>
                <a:lnTo>
                  <a:pt x="1816820" y="2006528"/>
                </a:lnTo>
                <a:lnTo>
                  <a:pt x="0" y="200652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pic>
        <p:nvPicPr>
          <p:cNvPr id="17" name="Picture 16">
            <a:extLst>
              <a:ext uri="{FF2B5EF4-FFF2-40B4-BE49-F238E27FC236}">
                <a16:creationId xmlns:a16="http://schemas.microsoft.com/office/drawing/2014/main" id="{13880696-B85F-9450-D3E6-044FFC693FF5}"/>
              </a:ext>
            </a:extLst>
          </p:cNvPr>
          <p:cNvPicPr>
            <a:picLocks noChangeAspect="1"/>
          </p:cNvPicPr>
          <p:nvPr/>
        </p:nvPicPr>
        <p:blipFill>
          <a:blip r:embed="rId14"/>
          <a:stretch>
            <a:fillRect/>
          </a:stretch>
        </p:blipFill>
        <p:spPr>
          <a:xfrm>
            <a:off x="4140705" y="2027642"/>
            <a:ext cx="9516803" cy="6897063"/>
          </a:xfrm>
          <a:prstGeom prst="rect">
            <a:avLst/>
          </a:prstGeom>
        </p:spPr>
      </p:pic>
      <p:sp>
        <p:nvSpPr>
          <p:cNvPr id="10" name="Freeform 9">
            <a:extLst>
              <a:ext uri="{FF2B5EF4-FFF2-40B4-BE49-F238E27FC236}">
                <a16:creationId xmlns:a16="http://schemas.microsoft.com/office/drawing/2014/main" id="{B3A67FFB-4634-D812-3FA0-222ECB12BD00}"/>
              </a:ext>
            </a:extLst>
          </p:cNvPr>
          <p:cNvSpPr/>
          <p:nvPr/>
        </p:nvSpPr>
        <p:spPr>
          <a:xfrm>
            <a:off x="19555115" y="1307293"/>
            <a:ext cx="1239461" cy="1234954"/>
          </a:xfrm>
          <a:custGeom>
            <a:avLst/>
            <a:gdLst/>
            <a:ahLst/>
            <a:cxnLst/>
            <a:rect l="l" t="t" r="r" b="b"/>
            <a:pathLst>
              <a:path w="1239461" h="1234954">
                <a:moveTo>
                  <a:pt x="0" y="0"/>
                </a:moveTo>
                <a:lnTo>
                  <a:pt x="1239461" y="0"/>
                </a:lnTo>
                <a:lnTo>
                  <a:pt x="1239461" y="1234954"/>
                </a:lnTo>
                <a:lnTo>
                  <a:pt x="0" y="123495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4" name="TextBox 12">
            <a:extLst>
              <a:ext uri="{FF2B5EF4-FFF2-40B4-BE49-F238E27FC236}">
                <a16:creationId xmlns:a16="http://schemas.microsoft.com/office/drawing/2014/main" id="{42AE2615-EADC-378D-7214-659EDE18E841}"/>
              </a:ext>
            </a:extLst>
          </p:cNvPr>
          <p:cNvSpPr txBox="1"/>
          <p:nvPr/>
        </p:nvSpPr>
        <p:spPr>
          <a:xfrm>
            <a:off x="2138531" y="-5691961"/>
            <a:ext cx="6603224" cy="4801314"/>
          </a:xfrm>
          <a:prstGeom prst="rect">
            <a:avLst/>
          </a:prstGeom>
        </p:spPr>
        <p:txBody>
          <a:bodyPr lIns="0" tIns="0" rIns="0" bIns="0" rtlCol="0" anchor="t">
            <a:spAutoFit/>
          </a:bodyPr>
          <a:lstStyle/>
          <a:p>
            <a:r>
              <a:rPr lang="vi-VN" sz="2400" b="1" dirty="0">
                <a:solidFill>
                  <a:srgbClr val="639691"/>
                </a:solidFill>
                <a:latin typeface="Alegreya Sans Bold" panose="020B0604020202020204" charset="0"/>
              </a:rPr>
              <a:t>Bối cảnh:</a:t>
            </a:r>
            <a:endParaRPr lang="vi-VN" sz="2400" dirty="0">
              <a:solidFill>
                <a:srgbClr val="639691"/>
              </a:solidFill>
              <a:latin typeface="Alegreya Sans Bold" panose="020B0604020202020204" charset="0"/>
            </a:endParaRPr>
          </a:p>
          <a:p>
            <a:pPr marL="800100" lvl="1" indent="-342900">
              <a:buFont typeface="Arial" panose="020B0604020202020204" pitchFamily="34" charset="0"/>
              <a:buChar char="•"/>
            </a:pPr>
            <a:r>
              <a:rPr lang="vi-VN" sz="2400" dirty="0">
                <a:solidFill>
                  <a:srgbClr val="639691"/>
                </a:solidFill>
                <a:latin typeface="Alegreya Sans Bold" panose="020B0604020202020204" charset="0"/>
              </a:rPr>
              <a:t>Ngành du lịch Việt Nam đang phát triển mạnh mẽ, nhu cầu kết nối giữa du khách và hướng dẫn viên (HDV) chuyên nghiệp, am hiểu địa phương ngày càng tăng.</a:t>
            </a:r>
          </a:p>
          <a:p>
            <a:pPr marL="800100" lvl="1" indent="-342900">
              <a:buFont typeface="Arial" panose="020B0604020202020204" pitchFamily="34" charset="0"/>
              <a:buChar char="•"/>
            </a:pPr>
            <a:r>
              <a:rPr lang="vi-VN" sz="2400" dirty="0">
                <a:solidFill>
                  <a:srgbClr val="639691"/>
                </a:solidFill>
                <a:latin typeface="Alegreya Sans Bold" panose="020B0604020202020204" charset="0"/>
              </a:rPr>
              <a:t>Du khách thường gặp khó khăn trong việc tìm kiếm thông tin xác thực, đánh giá và liên hệ trực tiếp với các HDV uy tín.và quản lý lịch trình còn thủ công, thiếu minh bạch.</a:t>
            </a:r>
          </a:p>
          <a:p>
            <a:r>
              <a:rPr lang="vi-VN" sz="2400" b="1" dirty="0">
                <a:solidFill>
                  <a:srgbClr val="639691"/>
                </a:solidFill>
                <a:latin typeface="Alegreya Sans Bold" panose="020B0604020202020204" charset="0"/>
              </a:rPr>
              <a:t>Giải pháp:</a:t>
            </a:r>
            <a:r>
              <a:rPr lang="vi-VN" sz="2400" dirty="0">
                <a:solidFill>
                  <a:srgbClr val="639691"/>
                </a:solidFill>
                <a:latin typeface="Alegreya Sans Bold" panose="020B0604020202020204" charset="0"/>
              </a:rPr>
              <a:t> </a:t>
            </a:r>
            <a:endParaRPr lang="en-US" sz="2400" dirty="0">
              <a:solidFill>
                <a:srgbClr val="639691"/>
              </a:solidFill>
              <a:latin typeface="Alegreya Sans Bold" panose="020B0604020202020204" charset="0"/>
            </a:endParaRPr>
          </a:p>
          <a:p>
            <a:pPr marL="800100" lvl="1" indent="-342900">
              <a:buFont typeface="Arial" panose="020B0604020202020204" pitchFamily="34" charset="0"/>
              <a:buChar char="•"/>
            </a:pPr>
            <a:r>
              <a:rPr lang="vi-VN" sz="2400" dirty="0">
                <a:solidFill>
                  <a:srgbClr val="639691"/>
                </a:solidFill>
                <a:latin typeface="Alegreya Sans Bold" panose="020B0604020202020204" charset="0"/>
              </a:rPr>
              <a:t>Xây dựng website "Viet</a:t>
            </a:r>
            <a:r>
              <a:rPr lang="en-US" sz="2400" dirty="0">
                <a:solidFill>
                  <a:srgbClr val="639691"/>
                </a:solidFill>
                <a:latin typeface="Alegreya Sans Bold" panose="020B0604020202020204" charset="0"/>
              </a:rPr>
              <a:t>T</a:t>
            </a:r>
            <a:r>
              <a:rPr lang="vi-VN" sz="2400" dirty="0">
                <a:solidFill>
                  <a:srgbClr val="639691"/>
                </a:solidFill>
                <a:latin typeface="Alegreya Sans Bold" panose="020B0604020202020204" charset="0"/>
              </a:rPr>
              <a:t>our</a:t>
            </a:r>
            <a:r>
              <a:rPr lang="en-US" sz="2400" dirty="0">
                <a:solidFill>
                  <a:srgbClr val="639691"/>
                </a:solidFill>
                <a:latin typeface="Alegreya Sans Bold" panose="020B0604020202020204" charset="0"/>
              </a:rPr>
              <a:t> </a:t>
            </a:r>
            <a:r>
              <a:rPr lang="vi-VN" sz="2400" dirty="0">
                <a:solidFill>
                  <a:srgbClr val="639691"/>
                </a:solidFill>
                <a:latin typeface="Alegreya Sans Bold" panose="020B0604020202020204" charset="0"/>
              </a:rPr>
              <a:t>Guide" làm cầu nối trực tiếp giữa khách hàng và hướng dẫn viên du lịch.</a:t>
            </a:r>
          </a:p>
        </p:txBody>
      </p:sp>
      <p:sp>
        <p:nvSpPr>
          <p:cNvPr id="15" name="TextBox 13">
            <a:extLst>
              <a:ext uri="{FF2B5EF4-FFF2-40B4-BE49-F238E27FC236}">
                <a16:creationId xmlns:a16="http://schemas.microsoft.com/office/drawing/2014/main" id="{D7543185-CB67-51F5-F233-9B87D80A6F31}"/>
              </a:ext>
            </a:extLst>
          </p:cNvPr>
          <p:cNvSpPr txBox="1"/>
          <p:nvPr/>
        </p:nvSpPr>
        <p:spPr>
          <a:xfrm>
            <a:off x="1859281" y="-7809493"/>
            <a:ext cx="7313826" cy="1763303"/>
          </a:xfrm>
          <a:prstGeom prst="rect">
            <a:avLst/>
          </a:prstGeom>
        </p:spPr>
        <p:txBody>
          <a:bodyPr lIns="0" tIns="0" rIns="0" bIns="0" rtlCol="0" anchor="t">
            <a:spAutoFit/>
          </a:bodyPr>
          <a:lstStyle/>
          <a:p>
            <a:pPr marL="0" lvl="0" indent="0" algn="l">
              <a:lnSpc>
                <a:spcPts val="15400"/>
              </a:lnSpc>
              <a:spcBef>
                <a:spcPct val="0"/>
              </a:spcBef>
            </a:pPr>
            <a:r>
              <a:rPr lang="vi-VN" sz="11000" b="1" dirty="0">
                <a:solidFill>
                  <a:srgbClr val="639691"/>
                </a:solidFill>
                <a:latin typeface="Alegreya Sans Bold" panose="020B0604020202020204" charset="0"/>
                <a:ea typeface="Gulfs Display"/>
                <a:cs typeface="Gulfs Display"/>
                <a:sym typeface="Gulfs Display"/>
              </a:rPr>
              <a:t>Tổng quan </a:t>
            </a:r>
            <a:endParaRPr lang="en-US" sz="11000" b="1" u="none" strike="noStrike" dirty="0">
              <a:solidFill>
                <a:srgbClr val="639691"/>
              </a:solidFill>
              <a:latin typeface="Alegreya Sans Bold" panose="020B0604020202020204" charset="0"/>
              <a:ea typeface="Gulfs Display"/>
              <a:cs typeface="Gulfs Display"/>
              <a:sym typeface="Gulfs Display"/>
            </a:endParaRPr>
          </a:p>
        </p:txBody>
      </p:sp>
      <p:pic>
        <p:nvPicPr>
          <p:cNvPr id="16" name="Picture 15">
            <a:extLst>
              <a:ext uri="{FF2B5EF4-FFF2-40B4-BE49-F238E27FC236}">
                <a16:creationId xmlns:a16="http://schemas.microsoft.com/office/drawing/2014/main" id="{B557A66D-5428-FAC0-464B-855E2E3A6EB6}"/>
              </a:ext>
            </a:extLst>
          </p:cNvPr>
          <p:cNvPicPr>
            <a:picLocks noChangeAspect="1"/>
          </p:cNvPicPr>
          <p:nvPr/>
        </p:nvPicPr>
        <p:blipFill>
          <a:blip r:embed="rId15"/>
          <a:stretch>
            <a:fillRect/>
          </a:stretch>
        </p:blipFill>
        <p:spPr>
          <a:xfrm>
            <a:off x="9453154" y="-7027724"/>
            <a:ext cx="7125541" cy="54684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841275" y="8369531"/>
            <a:ext cx="2698072" cy="917344"/>
          </a:xfrm>
          <a:custGeom>
            <a:avLst/>
            <a:gdLst/>
            <a:ahLst/>
            <a:cxnLst/>
            <a:rect l="l" t="t" r="r" b="b"/>
            <a:pathLst>
              <a:path w="2698072" h="917344">
                <a:moveTo>
                  <a:pt x="0" y="0"/>
                </a:moveTo>
                <a:lnTo>
                  <a:pt x="2698071" y="0"/>
                </a:lnTo>
                <a:lnTo>
                  <a:pt x="2698071" y="917344"/>
                </a:lnTo>
                <a:lnTo>
                  <a:pt x="0" y="917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6190311" y="776577"/>
            <a:ext cx="1688720" cy="1682579"/>
          </a:xfrm>
          <a:custGeom>
            <a:avLst/>
            <a:gdLst/>
            <a:ahLst/>
            <a:cxnLst/>
            <a:rect l="l" t="t" r="r" b="b"/>
            <a:pathLst>
              <a:path w="1688720" h="1682579">
                <a:moveTo>
                  <a:pt x="0" y="0"/>
                </a:moveTo>
                <a:lnTo>
                  <a:pt x="1688719" y="0"/>
                </a:lnTo>
                <a:lnTo>
                  <a:pt x="1688719" y="1682579"/>
                </a:lnTo>
                <a:lnTo>
                  <a:pt x="0" y="168257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0" name="Freeform 10"/>
          <p:cNvSpPr/>
          <p:nvPr/>
        </p:nvSpPr>
        <p:spPr>
          <a:xfrm rot="-163517" flipH="1">
            <a:off x="324473" y="1889373"/>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p:cNvGrpSpPr/>
          <p:nvPr/>
        </p:nvGrpSpPr>
        <p:grpSpPr>
          <a:xfrm>
            <a:off x="2574076" y="4447683"/>
            <a:ext cx="3793980" cy="2067418"/>
            <a:chOff x="0" y="0"/>
            <a:chExt cx="999238" cy="935856"/>
          </a:xfrm>
        </p:grpSpPr>
        <p:sp>
          <p:nvSpPr>
            <p:cNvPr id="12" name="Freeform 12"/>
            <p:cNvSpPr/>
            <p:nvPr/>
          </p:nvSpPr>
          <p:spPr>
            <a:xfrm>
              <a:off x="0" y="0"/>
              <a:ext cx="999238" cy="935856"/>
            </a:xfrm>
            <a:custGeom>
              <a:avLst/>
              <a:gdLst/>
              <a:ahLst/>
              <a:cxnLst/>
              <a:rect l="l" t="t" r="r" b="b"/>
              <a:pathLst>
                <a:path w="999238" h="935856">
                  <a:moveTo>
                    <a:pt x="30609" y="0"/>
                  </a:moveTo>
                  <a:lnTo>
                    <a:pt x="968629" y="0"/>
                  </a:lnTo>
                  <a:cubicBezTo>
                    <a:pt x="985534" y="0"/>
                    <a:pt x="999238" y="13704"/>
                    <a:pt x="999238" y="30609"/>
                  </a:cubicBezTo>
                  <a:lnTo>
                    <a:pt x="999238" y="905248"/>
                  </a:lnTo>
                  <a:cubicBezTo>
                    <a:pt x="999238" y="913365"/>
                    <a:pt x="996013" y="921151"/>
                    <a:pt x="990273" y="926891"/>
                  </a:cubicBezTo>
                  <a:cubicBezTo>
                    <a:pt x="984532" y="932631"/>
                    <a:pt x="976747" y="935856"/>
                    <a:pt x="968629" y="935856"/>
                  </a:cubicBezTo>
                  <a:lnTo>
                    <a:pt x="30609" y="935856"/>
                  </a:lnTo>
                  <a:cubicBezTo>
                    <a:pt x="22491" y="935856"/>
                    <a:pt x="14705" y="932631"/>
                    <a:pt x="8965" y="926891"/>
                  </a:cubicBezTo>
                  <a:cubicBezTo>
                    <a:pt x="3225" y="921151"/>
                    <a:pt x="0" y="913365"/>
                    <a:pt x="0" y="905248"/>
                  </a:cubicBezTo>
                  <a:lnTo>
                    <a:pt x="0" y="30609"/>
                  </a:lnTo>
                  <a:cubicBezTo>
                    <a:pt x="0" y="22491"/>
                    <a:pt x="3225" y="14705"/>
                    <a:pt x="8965" y="8965"/>
                  </a:cubicBezTo>
                  <a:cubicBezTo>
                    <a:pt x="14705" y="3225"/>
                    <a:pt x="22491" y="0"/>
                    <a:pt x="30609" y="0"/>
                  </a:cubicBezTo>
                  <a:close/>
                </a:path>
              </a:pathLst>
            </a:custGeom>
            <a:solidFill>
              <a:srgbClr val="C3E4CE"/>
            </a:solidFill>
          </p:spPr>
          <p:txBody>
            <a:bodyPr/>
            <a:lstStyle/>
            <a:p>
              <a:endParaRPr lang="en-US"/>
            </a:p>
          </p:txBody>
        </p:sp>
        <p:sp>
          <p:nvSpPr>
            <p:cNvPr id="13" name="TextBox 13"/>
            <p:cNvSpPr txBox="1"/>
            <p:nvPr/>
          </p:nvSpPr>
          <p:spPr>
            <a:xfrm>
              <a:off x="0" y="-38100"/>
              <a:ext cx="999238" cy="97395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247010" y="4447682"/>
            <a:ext cx="3793980" cy="2067419"/>
            <a:chOff x="0" y="0"/>
            <a:chExt cx="999238" cy="935856"/>
          </a:xfrm>
        </p:grpSpPr>
        <p:sp>
          <p:nvSpPr>
            <p:cNvPr id="15" name="Freeform 15"/>
            <p:cNvSpPr/>
            <p:nvPr/>
          </p:nvSpPr>
          <p:spPr>
            <a:xfrm>
              <a:off x="0" y="0"/>
              <a:ext cx="999238" cy="935856"/>
            </a:xfrm>
            <a:custGeom>
              <a:avLst/>
              <a:gdLst/>
              <a:ahLst/>
              <a:cxnLst/>
              <a:rect l="l" t="t" r="r" b="b"/>
              <a:pathLst>
                <a:path w="999238" h="935856">
                  <a:moveTo>
                    <a:pt x="30609" y="0"/>
                  </a:moveTo>
                  <a:lnTo>
                    <a:pt x="968629" y="0"/>
                  </a:lnTo>
                  <a:cubicBezTo>
                    <a:pt x="985534" y="0"/>
                    <a:pt x="999238" y="13704"/>
                    <a:pt x="999238" y="30609"/>
                  </a:cubicBezTo>
                  <a:lnTo>
                    <a:pt x="999238" y="905248"/>
                  </a:lnTo>
                  <a:cubicBezTo>
                    <a:pt x="999238" y="913365"/>
                    <a:pt x="996013" y="921151"/>
                    <a:pt x="990273" y="926891"/>
                  </a:cubicBezTo>
                  <a:cubicBezTo>
                    <a:pt x="984532" y="932631"/>
                    <a:pt x="976747" y="935856"/>
                    <a:pt x="968629" y="935856"/>
                  </a:cubicBezTo>
                  <a:lnTo>
                    <a:pt x="30609" y="935856"/>
                  </a:lnTo>
                  <a:cubicBezTo>
                    <a:pt x="22491" y="935856"/>
                    <a:pt x="14705" y="932631"/>
                    <a:pt x="8965" y="926891"/>
                  </a:cubicBezTo>
                  <a:cubicBezTo>
                    <a:pt x="3225" y="921151"/>
                    <a:pt x="0" y="913365"/>
                    <a:pt x="0" y="905248"/>
                  </a:cubicBezTo>
                  <a:lnTo>
                    <a:pt x="0" y="30609"/>
                  </a:lnTo>
                  <a:cubicBezTo>
                    <a:pt x="0" y="22491"/>
                    <a:pt x="3225" y="14705"/>
                    <a:pt x="8965" y="8965"/>
                  </a:cubicBezTo>
                  <a:cubicBezTo>
                    <a:pt x="14705" y="3225"/>
                    <a:pt x="22491" y="0"/>
                    <a:pt x="30609" y="0"/>
                  </a:cubicBezTo>
                  <a:close/>
                </a:path>
              </a:pathLst>
            </a:custGeom>
            <a:solidFill>
              <a:srgbClr val="C3E4CE"/>
            </a:solidFill>
          </p:spPr>
          <p:txBody>
            <a:bodyPr/>
            <a:lstStyle/>
            <a:p>
              <a:endParaRPr lang="en-US"/>
            </a:p>
          </p:txBody>
        </p:sp>
        <p:sp>
          <p:nvSpPr>
            <p:cNvPr id="16" name="TextBox 16"/>
            <p:cNvSpPr txBox="1"/>
            <p:nvPr/>
          </p:nvSpPr>
          <p:spPr>
            <a:xfrm>
              <a:off x="0" y="-38100"/>
              <a:ext cx="999238" cy="97395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921189" y="4447682"/>
            <a:ext cx="3793980" cy="2067419"/>
            <a:chOff x="0" y="0"/>
            <a:chExt cx="999238" cy="935856"/>
          </a:xfrm>
        </p:grpSpPr>
        <p:sp>
          <p:nvSpPr>
            <p:cNvPr id="18" name="Freeform 18"/>
            <p:cNvSpPr/>
            <p:nvPr/>
          </p:nvSpPr>
          <p:spPr>
            <a:xfrm>
              <a:off x="0" y="0"/>
              <a:ext cx="999238" cy="935856"/>
            </a:xfrm>
            <a:custGeom>
              <a:avLst/>
              <a:gdLst/>
              <a:ahLst/>
              <a:cxnLst/>
              <a:rect l="l" t="t" r="r" b="b"/>
              <a:pathLst>
                <a:path w="999238" h="935856">
                  <a:moveTo>
                    <a:pt x="30609" y="0"/>
                  </a:moveTo>
                  <a:lnTo>
                    <a:pt x="968629" y="0"/>
                  </a:lnTo>
                  <a:cubicBezTo>
                    <a:pt x="985534" y="0"/>
                    <a:pt x="999238" y="13704"/>
                    <a:pt x="999238" y="30609"/>
                  </a:cubicBezTo>
                  <a:lnTo>
                    <a:pt x="999238" y="905248"/>
                  </a:lnTo>
                  <a:cubicBezTo>
                    <a:pt x="999238" y="913365"/>
                    <a:pt x="996013" y="921151"/>
                    <a:pt x="990273" y="926891"/>
                  </a:cubicBezTo>
                  <a:cubicBezTo>
                    <a:pt x="984532" y="932631"/>
                    <a:pt x="976747" y="935856"/>
                    <a:pt x="968629" y="935856"/>
                  </a:cubicBezTo>
                  <a:lnTo>
                    <a:pt x="30609" y="935856"/>
                  </a:lnTo>
                  <a:cubicBezTo>
                    <a:pt x="22491" y="935856"/>
                    <a:pt x="14705" y="932631"/>
                    <a:pt x="8965" y="926891"/>
                  </a:cubicBezTo>
                  <a:cubicBezTo>
                    <a:pt x="3225" y="921151"/>
                    <a:pt x="0" y="913365"/>
                    <a:pt x="0" y="905248"/>
                  </a:cubicBezTo>
                  <a:lnTo>
                    <a:pt x="0" y="30609"/>
                  </a:lnTo>
                  <a:cubicBezTo>
                    <a:pt x="0" y="22491"/>
                    <a:pt x="3225" y="14705"/>
                    <a:pt x="8965" y="8965"/>
                  </a:cubicBezTo>
                  <a:cubicBezTo>
                    <a:pt x="14705" y="3225"/>
                    <a:pt x="22491" y="0"/>
                    <a:pt x="30609" y="0"/>
                  </a:cubicBezTo>
                  <a:close/>
                </a:path>
              </a:pathLst>
            </a:custGeom>
            <a:solidFill>
              <a:srgbClr val="C3E4CE"/>
            </a:solidFill>
          </p:spPr>
          <p:txBody>
            <a:bodyPr/>
            <a:lstStyle/>
            <a:p>
              <a:endParaRPr lang="en-US"/>
            </a:p>
          </p:txBody>
        </p:sp>
        <p:sp>
          <p:nvSpPr>
            <p:cNvPr id="19" name="TextBox 19"/>
            <p:cNvSpPr txBox="1"/>
            <p:nvPr/>
          </p:nvSpPr>
          <p:spPr>
            <a:xfrm>
              <a:off x="0" y="-38100"/>
              <a:ext cx="999238" cy="973956"/>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2438776" y="4026693"/>
            <a:ext cx="4064580" cy="841978"/>
            <a:chOff x="0" y="0"/>
            <a:chExt cx="1308621" cy="271081"/>
          </a:xfrm>
        </p:grpSpPr>
        <p:sp>
          <p:nvSpPr>
            <p:cNvPr id="21" name="Freeform 21"/>
            <p:cNvSpPr/>
            <p:nvPr/>
          </p:nvSpPr>
          <p:spPr>
            <a:xfrm>
              <a:off x="0" y="0"/>
              <a:ext cx="1308621" cy="271081"/>
            </a:xfrm>
            <a:custGeom>
              <a:avLst/>
              <a:gdLst/>
              <a:ahLst/>
              <a:cxnLst/>
              <a:rect l="l" t="t" r="r" b="b"/>
              <a:pathLst>
                <a:path w="1308621" h="271081">
                  <a:moveTo>
                    <a:pt x="36190" y="0"/>
                  </a:moveTo>
                  <a:lnTo>
                    <a:pt x="1272431" y="0"/>
                  </a:lnTo>
                  <a:cubicBezTo>
                    <a:pt x="1282029" y="0"/>
                    <a:pt x="1291234" y="3813"/>
                    <a:pt x="1298021" y="10600"/>
                  </a:cubicBezTo>
                  <a:cubicBezTo>
                    <a:pt x="1304808" y="17387"/>
                    <a:pt x="1308621" y="26592"/>
                    <a:pt x="1308621" y="36190"/>
                  </a:cubicBezTo>
                  <a:lnTo>
                    <a:pt x="1308621" y="234891"/>
                  </a:lnTo>
                  <a:cubicBezTo>
                    <a:pt x="1308621" y="244489"/>
                    <a:pt x="1304808" y="253694"/>
                    <a:pt x="1298021" y="260481"/>
                  </a:cubicBezTo>
                  <a:cubicBezTo>
                    <a:pt x="1291234" y="267268"/>
                    <a:pt x="1282029" y="271081"/>
                    <a:pt x="1272431" y="271081"/>
                  </a:cubicBezTo>
                  <a:lnTo>
                    <a:pt x="36190" y="271081"/>
                  </a:lnTo>
                  <a:cubicBezTo>
                    <a:pt x="26592" y="271081"/>
                    <a:pt x="17387" y="267268"/>
                    <a:pt x="10600" y="260481"/>
                  </a:cubicBezTo>
                  <a:cubicBezTo>
                    <a:pt x="3813" y="253694"/>
                    <a:pt x="0" y="244489"/>
                    <a:pt x="0" y="234891"/>
                  </a:cubicBezTo>
                  <a:lnTo>
                    <a:pt x="0" y="36190"/>
                  </a:lnTo>
                  <a:cubicBezTo>
                    <a:pt x="0" y="26592"/>
                    <a:pt x="3813" y="17387"/>
                    <a:pt x="10600" y="10600"/>
                  </a:cubicBezTo>
                  <a:cubicBezTo>
                    <a:pt x="17387" y="3813"/>
                    <a:pt x="26592" y="0"/>
                    <a:pt x="36190" y="0"/>
                  </a:cubicBezTo>
                  <a:close/>
                </a:path>
              </a:pathLst>
            </a:custGeom>
            <a:solidFill>
              <a:srgbClr val="639691"/>
            </a:solidFill>
          </p:spPr>
          <p:txBody>
            <a:bodyPr/>
            <a:lstStyle/>
            <a:p>
              <a:endParaRPr lang="en-US" dirty="0"/>
            </a:p>
          </p:txBody>
        </p:sp>
        <p:sp>
          <p:nvSpPr>
            <p:cNvPr id="22" name="TextBox 22"/>
            <p:cNvSpPr txBox="1"/>
            <p:nvPr/>
          </p:nvSpPr>
          <p:spPr>
            <a:xfrm>
              <a:off x="0" y="-38100"/>
              <a:ext cx="1308621" cy="309181"/>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7111710" y="4026693"/>
            <a:ext cx="4064580" cy="841978"/>
            <a:chOff x="0" y="0"/>
            <a:chExt cx="1308621" cy="271081"/>
          </a:xfrm>
        </p:grpSpPr>
        <p:sp>
          <p:nvSpPr>
            <p:cNvPr id="24" name="Freeform 24"/>
            <p:cNvSpPr/>
            <p:nvPr/>
          </p:nvSpPr>
          <p:spPr>
            <a:xfrm>
              <a:off x="0" y="0"/>
              <a:ext cx="1308621" cy="271081"/>
            </a:xfrm>
            <a:custGeom>
              <a:avLst/>
              <a:gdLst/>
              <a:ahLst/>
              <a:cxnLst/>
              <a:rect l="l" t="t" r="r" b="b"/>
              <a:pathLst>
                <a:path w="1308621" h="271081">
                  <a:moveTo>
                    <a:pt x="36190" y="0"/>
                  </a:moveTo>
                  <a:lnTo>
                    <a:pt x="1272431" y="0"/>
                  </a:lnTo>
                  <a:cubicBezTo>
                    <a:pt x="1282029" y="0"/>
                    <a:pt x="1291234" y="3813"/>
                    <a:pt x="1298021" y="10600"/>
                  </a:cubicBezTo>
                  <a:cubicBezTo>
                    <a:pt x="1304808" y="17387"/>
                    <a:pt x="1308621" y="26592"/>
                    <a:pt x="1308621" y="36190"/>
                  </a:cubicBezTo>
                  <a:lnTo>
                    <a:pt x="1308621" y="234891"/>
                  </a:lnTo>
                  <a:cubicBezTo>
                    <a:pt x="1308621" y="244489"/>
                    <a:pt x="1304808" y="253694"/>
                    <a:pt x="1298021" y="260481"/>
                  </a:cubicBezTo>
                  <a:cubicBezTo>
                    <a:pt x="1291234" y="267268"/>
                    <a:pt x="1282029" y="271081"/>
                    <a:pt x="1272431" y="271081"/>
                  </a:cubicBezTo>
                  <a:lnTo>
                    <a:pt x="36190" y="271081"/>
                  </a:lnTo>
                  <a:cubicBezTo>
                    <a:pt x="26592" y="271081"/>
                    <a:pt x="17387" y="267268"/>
                    <a:pt x="10600" y="260481"/>
                  </a:cubicBezTo>
                  <a:cubicBezTo>
                    <a:pt x="3813" y="253694"/>
                    <a:pt x="0" y="244489"/>
                    <a:pt x="0" y="234891"/>
                  </a:cubicBezTo>
                  <a:lnTo>
                    <a:pt x="0" y="36190"/>
                  </a:lnTo>
                  <a:cubicBezTo>
                    <a:pt x="0" y="26592"/>
                    <a:pt x="3813" y="17387"/>
                    <a:pt x="10600" y="10600"/>
                  </a:cubicBezTo>
                  <a:cubicBezTo>
                    <a:pt x="17387" y="3813"/>
                    <a:pt x="26592" y="0"/>
                    <a:pt x="36190" y="0"/>
                  </a:cubicBezTo>
                  <a:close/>
                </a:path>
              </a:pathLst>
            </a:custGeom>
            <a:solidFill>
              <a:srgbClr val="639691"/>
            </a:solidFill>
          </p:spPr>
          <p:txBody>
            <a:bodyPr/>
            <a:lstStyle/>
            <a:p>
              <a:endParaRPr lang="en-US"/>
            </a:p>
          </p:txBody>
        </p:sp>
        <p:sp>
          <p:nvSpPr>
            <p:cNvPr id="25" name="TextBox 25"/>
            <p:cNvSpPr txBox="1"/>
            <p:nvPr/>
          </p:nvSpPr>
          <p:spPr>
            <a:xfrm>
              <a:off x="0" y="-38100"/>
              <a:ext cx="1308621" cy="309181"/>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11785890" y="4026693"/>
            <a:ext cx="4064580" cy="841978"/>
            <a:chOff x="0" y="0"/>
            <a:chExt cx="1308621" cy="271081"/>
          </a:xfrm>
        </p:grpSpPr>
        <p:sp>
          <p:nvSpPr>
            <p:cNvPr id="27" name="Freeform 27"/>
            <p:cNvSpPr/>
            <p:nvPr/>
          </p:nvSpPr>
          <p:spPr>
            <a:xfrm>
              <a:off x="0" y="0"/>
              <a:ext cx="1308621" cy="271081"/>
            </a:xfrm>
            <a:custGeom>
              <a:avLst/>
              <a:gdLst/>
              <a:ahLst/>
              <a:cxnLst/>
              <a:rect l="l" t="t" r="r" b="b"/>
              <a:pathLst>
                <a:path w="1308621" h="271081">
                  <a:moveTo>
                    <a:pt x="36190" y="0"/>
                  </a:moveTo>
                  <a:lnTo>
                    <a:pt x="1272431" y="0"/>
                  </a:lnTo>
                  <a:cubicBezTo>
                    <a:pt x="1282029" y="0"/>
                    <a:pt x="1291234" y="3813"/>
                    <a:pt x="1298021" y="10600"/>
                  </a:cubicBezTo>
                  <a:cubicBezTo>
                    <a:pt x="1304808" y="17387"/>
                    <a:pt x="1308621" y="26592"/>
                    <a:pt x="1308621" y="36190"/>
                  </a:cubicBezTo>
                  <a:lnTo>
                    <a:pt x="1308621" y="234891"/>
                  </a:lnTo>
                  <a:cubicBezTo>
                    <a:pt x="1308621" y="244489"/>
                    <a:pt x="1304808" y="253694"/>
                    <a:pt x="1298021" y="260481"/>
                  </a:cubicBezTo>
                  <a:cubicBezTo>
                    <a:pt x="1291234" y="267268"/>
                    <a:pt x="1282029" y="271081"/>
                    <a:pt x="1272431" y="271081"/>
                  </a:cubicBezTo>
                  <a:lnTo>
                    <a:pt x="36190" y="271081"/>
                  </a:lnTo>
                  <a:cubicBezTo>
                    <a:pt x="26592" y="271081"/>
                    <a:pt x="17387" y="267268"/>
                    <a:pt x="10600" y="260481"/>
                  </a:cubicBezTo>
                  <a:cubicBezTo>
                    <a:pt x="3813" y="253694"/>
                    <a:pt x="0" y="244489"/>
                    <a:pt x="0" y="234891"/>
                  </a:cubicBezTo>
                  <a:lnTo>
                    <a:pt x="0" y="36190"/>
                  </a:lnTo>
                  <a:cubicBezTo>
                    <a:pt x="0" y="26592"/>
                    <a:pt x="3813" y="17387"/>
                    <a:pt x="10600" y="10600"/>
                  </a:cubicBezTo>
                  <a:cubicBezTo>
                    <a:pt x="17387" y="3813"/>
                    <a:pt x="26592" y="0"/>
                    <a:pt x="36190" y="0"/>
                  </a:cubicBezTo>
                  <a:close/>
                </a:path>
              </a:pathLst>
            </a:custGeom>
            <a:solidFill>
              <a:srgbClr val="639691"/>
            </a:solidFill>
          </p:spPr>
          <p:txBody>
            <a:bodyPr/>
            <a:lstStyle/>
            <a:p>
              <a:endParaRPr lang="en-US"/>
            </a:p>
          </p:txBody>
        </p:sp>
        <p:sp>
          <p:nvSpPr>
            <p:cNvPr id="28" name="TextBox 28"/>
            <p:cNvSpPr txBox="1"/>
            <p:nvPr/>
          </p:nvSpPr>
          <p:spPr>
            <a:xfrm>
              <a:off x="0" y="-38100"/>
              <a:ext cx="1308621" cy="309181"/>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3087382" y="3993264"/>
            <a:ext cx="2767367" cy="641329"/>
          </a:xfrm>
          <a:prstGeom prst="rect">
            <a:avLst/>
          </a:prstGeom>
        </p:spPr>
        <p:txBody>
          <a:bodyPr lIns="0" tIns="0" rIns="0" bIns="0" rtlCol="0" anchor="t">
            <a:spAutoFit/>
          </a:bodyPr>
          <a:lstStyle/>
          <a:p>
            <a:pPr marL="0" lvl="0" indent="0" algn="ctr">
              <a:lnSpc>
                <a:spcPts val="5607"/>
              </a:lnSpc>
              <a:spcBef>
                <a:spcPct val="0"/>
              </a:spcBef>
            </a:pPr>
            <a:r>
              <a:rPr lang="vi-VN" sz="4005" b="1" spc="32" dirty="0">
                <a:solidFill>
                  <a:srgbClr val="FFFFFF"/>
                </a:solidFill>
                <a:latin typeface="Alegreya Sans Bold"/>
                <a:ea typeface="Alegreya Sans Bold"/>
                <a:cs typeface="Alegreya Sans Bold"/>
                <a:sym typeface="Alegreya Sans Bold"/>
              </a:rPr>
              <a:t>Chương 1</a:t>
            </a:r>
            <a:endParaRPr lang="en-US" sz="4005" b="1" u="none" strike="noStrike" spc="32" dirty="0">
              <a:solidFill>
                <a:srgbClr val="FFFFFF"/>
              </a:solidFill>
              <a:latin typeface="Alegreya Sans Bold"/>
              <a:ea typeface="Alegreya Sans Bold"/>
              <a:cs typeface="Alegreya Sans Bold"/>
              <a:sym typeface="Alegreya Sans Bold"/>
            </a:endParaRPr>
          </a:p>
        </p:txBody>
      </p:sp>
      <p:sp>
        <p:nvSpPr>
          <p:cNvPr id="30" name="TextBox 30"/>
          <p:cNvSpPr txBox="1"/>
          <p:nvPr/>
        </p:nvSpPr>
        <p:spPr>
          <a:xfrm>
            <a:off x="7760316" y="3993264"/>
            <a:ext cx="2767367" cy="641329"/>
          </a:xfrm>
          <a:prstGeom prst="rect">
            <a:avLst/>
          </a:prstGeom>
        </p:spPr>
        <p:txBody>
          <a:bodyPr lIns="0" tIns="0" rIns="0" bIns="0" rtlCol="0" anchor="t">
            <a:spAutoFit/>
          </a:bodyPr>
          <a:lstStyle/>
          <a:p>
            <a:pPr marL="0" lvl="0" indent="0" algn="ctr">
              <a:lnSpc>
                <a:spcPts val="5607"/>
              </a:lnSpc>
              <a:spcBef>
                <a:spcPct val="0"/>
              </a:spcBef>
            </a:pPr>
            <a:r>
              <a:rPr lang="vi-VN" sz="4005" b="1" spc="32" dirty="0">
                <a:solidFill>
                  <a:srgbClr val="FFFFFF"/>
                </a:solidFill>
                <a:latin typeface="Alegreya Sans Bold"/>
                <a:ea typeface="Alegreya Sans Bold"/>
                <a:cs typeface="Alegreya Sans Bold"/>
                <a:sym typeface="Alegreya Sans Bold"/>
              </a:rPr>
              <a:t>Chương</a:t>
            </a:r>
            <a:r>
              <a:rPr lang="en-US" sz="4005" b="1" spc="32" dirty="0">
                <a:solidFill>
                  <a:srgbClr val="FFFFFF"/>
                </a:solidFill>
                <a:latin typeface="Alegreya Sans Bold"/>
                <a:ea typeface="Alegreya Sans Bold"/>
                <a:cs typeface="Alegreya Sans Bold"/>
                <a:sym typeface="Alegreya Sans Bold"/>
              </a:rPr>
              <a:t> 2</a:t>
            </a:r>
          </a:p>
        </p:txBody>
      </p:sp>
      <p:sp>
        <p:nvSpPr>
          <p:cNvPr id="31" name="TextBox 31"/>
          <p:cNvSpPr txBox="1"/>
          <p:nvPr/>
        </p:nvSpPr>
        <p:spPr>
          <a:xfrm>
            <a:off x="12434496" y="3993264"/>
            <a:ext cx="2767367" cy="641329"/>
          </a:xfrm>
          <a:prstGeom prst="rect">
            <a:avLst/>
          </a:prstGeom>
        </p:spPr>
        <p:txBody>
          <a:bodyPr lIns="0" tIns="0" rIns="0" bIns="0" rtlCol="0" anchor="t">
            <a:spAutoFit/>
          </a:bodyPr>
          <a:lstStyle/>
          <a:p>
            <a:pPr marL="0" lvl="0" indent="0" algn="ctr">
              <a:lnSpc>
                <a:spcPts val="5607"/>
              </a:lnSpc>
              <a:spcBef>
                <a:spcPct val="0"/>
              </a:spcBef>
            </a:pPr>
            <a:r>
              <a:rPr lang="vi-VN" sz="4005" b="1" spc="32" dirty="0">
                <a:solidFill>
                  <a:srgbClr val="FFFFFF"/>
                </a:solidFill>
                <a:latin typeface="Alegreya Sans Bold"/>
                <a:ea typeface="Alegreya Sans Bold"/>
                <a:cs typeface="Alegreya Sans Bold"/>
                <a:sym typeface="Alegreya Sans Bold"/>
              </a:rPr>
              <a:t>Chương</a:t>
            </a:r>
            <a:r>
              <a:rPr lang="en-US" sz="4005" b="1" spc="32" dirty="0">
                <a:solidFill>
                  <a:srgbClr val="FFFFFF"/>
                </a:solidFill>
                <a:latin typeface="Alegreya Sans Bold"/>
                <a:ea typeface="Alegreya Sans Bold"/>
                <a:cs typeface="Alegreya Sans Bold"/>
                <a:sym typeface="Alegreya Sans Bold"/>
              </a:rPr>
              <a:t> 3</a:t>
            </a:r>
          </a:p>
        </p:txBody>
      </p:sp>
      <p:sp>
        <p:nvSpPr>
          <p:cNvPr id="32" name="TextBox 32"/>
          <p:cNvSpPr txBox="1"/>
          <p:nvPr/>
        </p:nvSpPr>
        <p:spPr>
          <a:xfrm>
            <a:off x="2295482" y="1239043"/>
            <a:ext cx="13614782" cy="1763303"/>
          </a:xfrm>
          <a:prstGeom prst="rect">
            <a:avLst/>
          </a:prstGeom>
        </p:spPr>
        <p:txBody>
          <a:bodyPr wrap="square" lIns="0" tIns="0" rIns="0" bIns="0" rtlCol="0" anchor="t">
            <a:spAutoFit/>
          </a:bodyPr>
          <a:lstStyle/>
          <a:p>
            <a:pPr marL="0" lvl="0" indent="0" algn="ctr">
              <a:lnSpc>
                <a:spcPts val="15400"/>
              </a:lnSpc>
              <a:spcBef>
                <a:spcPct val="0"/>
              </a:spcBef>
            </a:pPr>
            <a:r>
              <a:rPr lang="vi-VN" sz="11000" b="1" dirty="0">
                <a:solidFill>
                  <a:srgbClr val="639691"/>
                </a:solidFill>
                <a:latin typeface="Alegreya Sans Bold" panose="020B0604020202020204" charset="0"/>
                <a:ea typeface="Gulfs Display"/>
                <a:cs typeface="Gulfs Display"/>
                <a:sym typeface="Gulfs Display"/>
              </a:rPr>
              <a:t>Bố cục</a:t>
            </a:r>
            <a:endParaRPr lang="en-US" sz="11000" b="1" dirty="0">
              <a:solidFill>
                <a:srgbClr val="639691"/>
              </a:solidFill>
              <a:latin typeface="Alegreya Sans Bold" panose="020B0604020202020204" charset="0"/>
              <a:ea typeface="Gulfs Display"/>
              <a:cs typeface="Gulfs Display"/>
              <a:sym typeface="Gulfs Display"/>
            </a:endParaRPr>
          </a:p>
        </p:txBody>
      </p:sp>
      <p:sp>
        <p:nvSpPr>
          <p:cNvPr id="33" name="TextBox 33"/>
          <p:cNvSpPr txBox="1"/>
          <p:nvPr/>
        </p:nvSpPr>
        <p:spPr>
          <a:xfrm>
            <a:off x="2991780" y="5040799"/>
            <a:ext cx="2958569" cy="847027"/>
          </a:xfrm>
          <a:prstGeom prst="rect">
            <a:avLst/>
          </a:prstGeom>
        </p:spPr>
        <p:txBody>
          <a:bodyPr lIns="0" tIns="0" rIns="0" bIns="0" rtlCol="0" anchor="t">
            <a:spAutoFit/>
          </a:bodyPr>
          <a:lstStyle/>
          <a:p>
            <a:pPr marL="0" lvl="0" indent="0" algn="ctr">
              <a:lnSpc>
                <a:spcPts val="3504"/>
              </a:lnSpc>
              <a:spcBef>
                <a:spcPct val="0"/>
              </a:spcBef>
            </a:pPr>
            <a:r>
              <a:rPr lang="vi-VN" sz="2400" dirty="0">
                <a:solidFill>
                  <a:srgbClr val="424242"/>
                </a:solidFill>
                <a:latin typeface="Alegreya Sans Bold" panose="020B0604020202020204" charset="0"/>
                <a:ea typeface="Alegreya Sans"/>
                <a:cs typeface="Alegreya Sans"/>
                <a:sym typeface="Alegreya Sans"/>
              </a:rPr>
              <a:t>Các trang, chức năng dành cho user</a:t>
            </a:r>
            <a:endParaRPr lang="en-US" sz="2400" dirty="0">
              <a:solidFill>
                <a:srgbClr val="424242"/>
              </a:solidFill>
              <a:latin typeface="Alegreya Sans Bold" panose="020B0604020202020204" charset="0"/>
              <a:ea typeface="Alegreya Sans"/>
              <a:cs typeface="Alegreya Sans"/>
              <a:sym typeface="Alegreya Sans"/>
            </a:endParaRPr>
          </a:p>
        </p:txBody>
      </p:sp>
      <p:sp>
        <p:nvSpPr>
          <p:cNvPr id="34" name="TextBox 34"/>
          <p:cNvSpPr txBox="1"/>
          <p:nvPr/>
        </p:nvSpPr>
        <p:spPr>
          <a:xfrm>
            <a:off x="7664714" y="5036483"/>
            <a:ext cx="2958569" cy="1295868"/>
          </a:xfrm>
          <a:prstGeom prst="rect">
            <a:avLst/>
          </a:prstGeom>
        </p:spPr>
        <p:txBody>
          <a:bodyPr lIns="0" tIns="0" rIns="0" bIns="0" rtlCol="0" anchor="t">
            <a:spAutoFit/>
          </a:bodyPr>
          <a:lstStyle/>
          <a:p>
            <a:pPr marL="0" lvl="0" indent="0" algn="ctr">
              <a:lnSpc>
                <a:spcPts val="3504"/>
              </a:lnSpc>
              <a:spcBef>
                <a:spcPct val="0"/>
              </a:spcBef>
            </a:pPr>
            <a:r>
              <a:rPr lang="vi-VN" sz="2400" dirty="0">
                <a:solidFill>
                  <a:srgbClr val="424242"/>
                </a:solidFill>
                <a:latin typeface="Alegreya Sans Bold" panose="020B0604020202020204" charset="0"/>
                <a:ea typeface="Alegreya Sans"/>
                <a:cs typeface="Alegreya Sans"/>
                <a:sym typeface="Alegreya Sans"/>
              </a:rPr>
              <a:t>Các trang, chức năng dành cho hướng dẫn viên</a:t>
            </a:r>
            <a:endParaRPr lang="en-US" sz="2400" dirty="0">
              <a:solidFill>
                <a:srgbClr val="424242"/>
              </a:solidFill>
              <a:latin typeface="Alegreya Sans Bold" panose="020B0604020202020204" charset="0"/>
              <a:ea typeface="Alegreya Sans"/>
              <a:cs typeface="Alegreya Sans"/>
              <a:sym typeface="Alegreya Sans"/>
            </a:endParaRPr>
          </a:p>
        </p:txBody>
      </p:sp>
      <p:sp>
        <p:nvSpPr>
          <p:cNvPr id="35" name="TextBox 35"/>
          <p:cNvSpPr txBox="1"/>
          <p:nvPr/>
        </p:nvSpPr>
        <p:spPr>
          <a:xfrm>
            <a:off x="12337651" y="5073983"/>
            <a:ext cx="2958569" cy="847027"/>
          </a:xfrm>
          <a:prstGeom prst="rect">
            <a:avLst/>
          </a:prstGeom>
        </p:spPr>
        <p:txBody>
          <a:bodyPr lIns="0" tIns="0" rIns="0" bIns="0" rtlCol="0" anchor="t">
            <a:spAutoFit/>
          </a:bodyPr>
          <a:lstStyle/>
          <a:p>
            <a:pPr marL="0" lvl="0" indent="0" algn="ctr">
              <a:lnSpc>
                <a:spcPts val="3504"/>
              </a:lnSpc>
              <a:spcBef>
                <a:spcPct val="0"/>
              </a:spcBef>
            </a:pPr>
            <a:r>
              <a:rPr lang="vi-VN" sz="2400" dirty="0">
                <a:solidFill>
                  <a:srgbClr val="424242"/>
                </a:solidFill>
                <a:latin typeface="Alegreya Sans Bold" panose="020B0604020202020204" charset="0"/>
                <a:ea typeface="Alegreya Sans"/>
                <a:cs typeface="Alegreya Sans"/>
                <a:sym typeface="Alegreya Sans"/>
              </a:rPr>
              <a:t>Các trang dành cho ADMIN</a:t>
            </a:r>
            <a:endParaRPr lang="en-US" sz="2400" dirty="0">
              <a:solidFill>
                <a:srgbClr val="424242"/>
              </a:solidFill>
              <a:latin typeface="Alegreya Sans Bold" panose="020B0604020202020204" charset="0"/>
              <a:ea typeface="Alegreya Sans"/>
              <a:cs typeface="Alegreya Sans"/>
              <a:sym typeface="Alegrey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028700" y="1028700"/>
            <a:ext cx="16230600" cy="9448800"/>
            <a:chOff x="0" y="0"/>
            <a:chExt cx="4274726" cy="2167467"/>
          </a:xfrm>
        </p:grpSpPr>
        <p:sp>
          <p:nvSpPr>
            <p:cNvPr id="6" name="Freeform 6"/>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352745" y="9158994"/>
            <a:ext cx="4156788" cy="1413308"/>
          </a:xfrm>
          <a:custGeom>
            <a:avLst/>
            <a:gdLst/>
            <a:ahLst/>
            <a:cxnLst/>
            <a:rect l="l" t="t" r="r" b="b"/>
            <a:pathLst>
              <a:path w="4156788" h="1413308">
                <a:moveTo>
                  <a:pt x="0" y="0"/>
                </a:moveTo>
                <a:lnTo>
                  <a:pt x="4156788" y="0"/>
                </a:lnTo>
                <a:lnTo>
                  <a:pt x="4156788"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7019042" y="1015910"/>
            <a:ext cx="1239461" cy="1234954"/>
          </a:xfrm>
          <a:custGeom>
            <a:avLst/>
            <a:gdLst/>
            <a:ahLst/>
            <a:cxnLst/>
            <a:rect l="l" t="t" r="r" b="b"/>
            <a:pathLst>
              <a:path w="1239461" h="1234954">
                <a:moveTo>
                  <a:pt x="0" y="0"/>
                </a:moveTo>
                <a:lnTo>
                  <a:pt x="1239460" y="0"/>
                </a:lnTo>
                <a:lnTo>
                  <a:pt x="1239460" y="1234954"/>
                </a:lnTo>
                <a:lnTo>
                  <a:pt x="0" y="123495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21" name="TextBox 21"/>
          <p:cNvSpPr txBox="1"/>
          <p:nvPr/>
        </p:nvSpPr>
        <p:spPr>
          <a:xfrm>
            <a:off x="1528575" y="968084"/>
            <a:ext cx="7313826" cy="1763303"/>
          </a:xfrm>
          <a:prstGeom prst="rect">
            <a:avLst/>
          </a:prstGeom>
        </p:spPr>
        <p:txBody>
          <a:bodyPr lIns="0" tIns="0" rIns="0" bIns="0" rtlCol="0" anchor="t">
            <a:spAutoFit/>
          </a:bodyPr>
          <a:lstStyle/>
          <a:p>
            <a:pPr marL="0" lvl="0" indent="0" algn="l">
              <a:lnSpc>
                <a:spcPts val="15400"/>
              </a:lnSpc>
              <a:spcBef>
                <a:spcPct val="0"/>
              </a:spcBef>
            </a:pPr>
            <a:r>
              <a:rPr lang="vi-VN" sz="11000" b="1" dirty="0">
                <a:solidFill>
                  <a:srgbClr val="639691"/>
                </a:solidFill>
                <a:latin typeface="Alegreya Sans Bold" panose="020B0604020202020204" charset="0"/>
                <a:ea typeface="Gulfs Display"/>
                <a:cs typeface="Gulfs Display"/>
                <a:sym typeface="Gulfs Display"/>
              </a:rPr>
              <a:t>Chương 1</a:t>
            </a:r>
            <a:endParaRPr lang="en-US" sz="11000" b="1" dirty="0">
              <a:solidFill>
                <a:srgbClr val="639691"/>
              </a:solidFill>
              <a:latin typeface="Alegreya Sans Bold" panose="020B0604020202020204" charset="0"/>
              <a:ea typeface="Gulfs Display"/>
              <a:cs typeface="Gulfs Display"/>
              <a:sym typeface="Gulfs Display"/>
            </a:endParaRPr>
          </a:p>
        </p:txBody>
      </p:sp>
      <p:sp>
        <p:nvSpPr>
          <p:cNvPr id="22" name="TextBox 22"/>
          <p:cNvSpPr txBox="1"/>
          <p:nvPr/>
        </p:nvSpPr>
        <p:spPr>
          <a:xfrm>
            <a:off x="7718699" y="1751810"/>
            <a:ext cx="8674851" cy="478977"/>
          </a:xfrm>
          <a:prstGeom prst="rect">
            <a:avLst/>
          </a:prstGeom>
        </p:spPr>
        <p:txBody>
          <a:bodyPr wrap="square" lIns="0" tIns="0" rIns="0" bIns="0" rtlCol="0" anchor="t">
            <a:spAutoFit/>
          </a:bodyPr>
          <a:lstStyle/>
          <a:p>
            <a:pPr algn="l">
              <a:lnSpc>
                <a:spcPts val="3650"/>
              </a:lnSpc>
            </a:pPr>
            <a:r>
              <a:rPr lang="vi-VN" sz="4800" dirty="0">
                <a:solidFill>
                  <a:srgbClr val="639691"/>
                </a:solidFill>
                <a:latin typeface="Alegreya Sans Bold" panose="020B0604020202020204" charset="0"/>
                <a:ea typeface="Alegreya Sans"/>
                <a:cs typeface="Alegreya Sans"/>
                <a:sym typeface="Alegreya Sans"/>
              </a:rPr>
              <a:t>Các trang, chức năng dành cho user</a:t>
            </a:r>
          </a:p>
        </p:txBody>
      </p:sp>
      <p:sp>
        <p:nvSpPr>
          <p:cNvPr id="23" name="Freeform 23"/>
          <p:cNvSpPr/>
          <p:nvPr/>
        </p:nvSpPr>
        <p:spPr>
          <a:xfrm>
            <a:off x="326956" y="4026693"/>
            <a:ext cx="1189990" cy="2442143"/>
          </a:xfrm>
          <a:custGeom>
            <a:avLst/>
            <a:gdLst/>
            <a:ahLst/>
            <a:cxnLst/>
            <a:rect l="l" t="t" r="r" b="b"/>
            <a:pathLst>
              <a:path w="1189990" h="2442143">
                <a:moveTo>
                  <a:pt x="0" y="0"/>
                </a:moveTo>
                <a:lnTo>
                  <a:pt x="1189990" y="0"/>
                </a:lnTo>
                <a:lnTo>
                  <a:pt x="1189990" y="2442143"/>
                </a:lnTo>
                <a:lnTo>
                  <a:pt x="0" y="244214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pic>
        <p:nvPicPr>
          <p:cNvPr id="2054" name="Picture 6">
            <a:extLst>
              <a:ext uri="{FF2B5EF4-FFF2-40B4-BE49-F238E27FC236}">
                <a16:creationId xmlns:a16="http://schemas.microsoft.com/office/drawing/2014/main" id="{98F56C1D-3038-7442-63D1-D60563134F0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31" t="1552" r="1695"/>
          <a:stretch>
            <a:fillRect/>
          </a:stretch>
        </p:blipFill>
        <p:spPr bwMode="auto">
          <a:xfrm>
            <a:off x="1625869" y="2946249"/>
            <a:ext cx="11120593" cy="55242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2">
            <a:extLst>
              <a:ext uri="{FF2B5EF4-FFF2-40B4-BE49-F238E27FC236}">
                <a16:creationId xmlns:a16="http://schemas.microsoft.com/office/drawing/2014/main" id="{FFA9AD6C-7605-61A2-BB83-68F32BF89A35}"/>
              </a:ext>
            </a:extLst>
          </p:cNvPr>
          <p:cNvSpPr txBox="1"/>
          <p:nvPr/>
        </p:nvSpPr>
        <p:spPr>
          <a:xfrm>
            <a:off x="13251212" y="3261695"/>
            <a:ext cx="3677236" cy="4698081"/>
          </a:xfrm>
          <a:prstGeom prst="rect">
            <a:avLst/>
          </a:prstGeom>
        </p:spPr>
        <p:txBody>
          <a:bodyPr wrap="square" lIns="0" tIns="0" rIns="0" bIns="0" rtlCol="0" anchor="t">
            <a:spAutoFit/>
          </a:bodyPr>
          <a:lstStyle/>
          <a:p>
            <a:pPr algn="l">
              <a:lnSpc>
                <a:spcPts val="3650"/>
              </a:lnSpc>
            </a:pPr>
            <a:r>
              <a:rPr lang="vi-VN" sz="2800" dirty="0">
                <a:solidFill>
                  <a:srgbClr val="639691"/>
                </a:solidFill>
                <a:latin typeface="Alegreya Sans Bold" panose="020B0604020202020204" charset="0"/>
                <a:ea typeface="Alegreya Sans"/>
                <a:cs typeface="Alegreya Sans"/>
                <a:sym typeface="Alegreya Sans"/>
              </a:rPr>
              <a:t>Cách thức truy cập chính là thông qua trang index.html của source code</a:t>
            </a:r>
          </a:p>
          <a:p>
            <a:pPr algn="l">
              <a:lnSpc>
                <a:spcPts val="3650"/>
              </a:lnSpc>
            </a:pPr>
            <a:endParaRPr lang="vi-VN" sz="2800" dirty="0">
              <a:solidFill>
                <a:srgbClr val="639691"/>
              </a:solidFill>
              <a:latin typeface="Alegreya Sans Bold" panose="020B0604020202020204" charset="0"/>
              <a:ea typeface="Alegreya Sans"/>
              <a:cs typeface="Alegreya Sans"/>
              <a:sym typeface="Alegreya Sans"/>
            </a:endParaRPr>
          </a:p>
          <a:p>
            <a:pPr algn="l">
              <a:lnSpc>
                <a:spcPts val="3650"/>
              </a:lnSpc>
            </a:pPr>
            <a:r>
              <a:rPr lang="vi-VN" sz="2800" dirty="0">
                <a:solidFill>
                  <a:srgbClr val="639691"/>
                </a:solidFill>
                <a:latin typeface="Alegreya Sans Bold" panose="020B0604020202020204" charset="0"/>
                <a:ea typeface="Alegreya Sans"/>
                <a:cs typeface="Alegreya Sans"/>
                <a:sym typeface="Alegreya Sans"/>
              </a:rPr>
              <a:t>Chức năng: trang landing page giới thiệu website đặt vé online với nhiều thông tin giới thiệu chung </a:t>
            </a:r>
          </a:p>
        </p:txBody>
      </p:sp>
      <p:pic>
        <p:nvPicPr>
          <p:cNvPr id="11" name="Picture 8">
            <a:extLst>
              <a:ext uri="{FF2B5EF4-FFF2-40B4-BE49-F238E27FC236}">
                <a16:creationId xmlns:a16="http://schemas.microsoft.com/office/drawing/2014/main" id="{3711FE45-5809-21BD-75FB-E7F0CABDB4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071" t="2405" r="11163" b="7630"/>
          <a:stretch>
            <a:fillRect/>
          </a:stretch>
        </p:blipFill>
        <p:spPr bwMode="auto">
          <a:xfrm>
            <a:off x="-7315200" y="-4419697"/>
            <a:ext cx="6940183" cy="38976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57119B99-94C0-878F-9651-FC7AE2B9850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8658" t="1223" r="10384"/>
          <a:stretch>
            <a:fillRect/>
          </a:stretch>
        </p:blipFill>
        <p:spPr bwMode="auto">
          <a:xfrm>
            <a:off x="18595459" y="-3966296"/>
            <a:ext cx="6802288" cy="40808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a:extLst>
              <a:ext uri="{FF2B5EF4-FFF2-40B4-BE49-F238E27FC236}">
                <a16:creationId xmlns:a16="http://schemas.microsoft.com/office/drawing/2014/main" id="{E71C2B14-5DEA-B08B-F8D5-0CDE10BC12A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302" r="12293"/>
          <a:stretch>
            <a:fillRect/>
          </a:stretch>
        </p:blipFill>
        <p:spPr bwMode="auto">
          <a:xfrm>
            <a:off x="-7291754" y="9974881"/>
            <a:ext cx="6834574" cy="42426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a:extLst>
              <a:ext uri="{FF2B5EF4-FFF2-40B4-BE49-F238E27FC236}">
                <a16:creationId xmlns:a16="http://schemas.microsoft.com/office/drawing/2014/main" id="{FC35AB58-FEEB-E954-0F5E-113F41B0488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9298" t="1884" r="11874"/>
          <a:stretch>
            <a:fillRect/>
          </a:stretch>
        </p:blipFill>
        <p:spPr bwMode="auto">
          <a:xfrm>
            <a:off x="19093873" y="9147078"/>
            <a:ext cx="7066201" cy="4324501"/>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11">
            <a:extLst>
              <a:ext uri="{FF2B5EF4-FFF2-40B4-BE49-F238E27FC236}">
                <a16:creationId xmlns:a16="http://schemas.microsoft.com/office/drawing/2014/main" id="{A058E386-D199-C2DD-A00F-7FFC4B4A1B6B}"/>
              </a:ext>
            </a:extLst>
          </p:cNvPr>
          <p:cNvGrpSpPr/>
          <p:nvPr/>
        </p:nvGrpSpPr>
        <p:grpSpPr>
          <a:xfrm>
            <a:off x="2574076" y="-2784081"/>
            <a:ext cx="3793980" cy="2067418"/>
            <a:chOff x="0" y="0"/>
            <a:chExt cx="999238" cy="935856"/>
          </a:xfrm>
        </p:grpSpPr>
        <p:sp>
          <p:nvSpPr>
            <p:cNvPr id="40" name="Freeform 12">
              <a:extLst>
                <a:ext uri="{FF2B5EF4-FFF2-40B4-BE49-F238E27FC236}">
                  <a16:creationId xmlns:a16="http://schemas.microsoft.com/office/drawing/2014/main" id="{A9D4E3D2-3219-212A-B231-712D2D6FD688}"/>
                </a:ext>
              </a:extLst>
            </p:cNvPr>
            <p:cNvSpPr/>
            <p:nvPr/>
          </p:nvSpPr>
          <p:spPr>
            <a:xfrm>
              <a:off x="0" y="0"/>
              <a:ext cx="999238" cy="935856"/>
            </a:xfrm>
            <a:custGeom>
              <a:avLst/>
              <a:gdLst/>
              <a:ahLst/>
              <a:cxnLst/>
              <a:rect l="l" t="t" r="r" b="b"/>
              <a:pathLst>
                <a:path w="999238" h="935856">
                  <a:moveTo>
                    <a:pt x="30609" y="0"/>
                  </a:moveTo>
                  <a:lnTo>
                    <a:pt x="968629" y="0"/>
                  </a:lnTo>
                  <a:cubicBezTo>
                    <a:pt x="985534" y="0"/>
                    <a:pt x="999238" y="13704"/>
                    <a:pt x="999238" y="30609"/>
                  </a:cubicBezTo>
                  <a:lnTo>
                    <a:pt x="999238" y="905248"/>
                  </a:lnTo>
                  <a:cubicBezTo>
                    <a:pt x="999238" y="913365"/>
                    <a:pt x="996013" y="921151"/>
                    <a:pt x="990273" y="926891"/>
                  </a:cubicBezTo>
                  <a:cubicBezTo>
                    <a:pt x="984532" y="932631"/>
                    <a:pt x="976747" y="935856"/>
                    <a:pt x="968629" y="935856"/>
                  </a:cubicBezTo>
                  <a:lnTo>
                    <a:pt x="30609" y="935856"/>
                  </a:lnTo>
                  <a:cubicBezTo>
                    <a:pt x="22491" y="935856"/>
                    <a:pt x="14705" y="932631"/>
                    <a:pt x="8965" y="926891"/>
                  </a:cubicBezTo>
                  <a:cubicBezTo>
                    <a:pt x="3225" y="921151"/>
                    <a:pt x="0" y="913365"/>
                    <a:pt x="0" y="905248"/>
                  </a:cubicBezTo>
                  <a:lnTo>
                    <a:pt x="0" y="30609"/>
                  </a:lnTo>
                  <a:cubicBezTo>
                    <a:pt x="0" y="22491"/>
                    <a:pt x="3225" y="14705"/>
                    <a:pt x="8965" y="8965"/>
                  </a:cubicBezTo>
                  <a:cubicBezTo>
                    <a:pt x="14705" y="3225"/>
                    <a:pt x="22491" y="0"/>
                    <a:pt x="30609" y="0"/>
                  </a:cubicBezTo>
                  <a:close/>
                </a:path>
              </a:pathLst>
            </a:custGeom>
            <a:solidFill>
              <a:srgbClr val="C3E4CE"/>
            </a:solidFill>
          </p:spPr>
          <p:txBody>
            <a:bodyPr/>
            <a:lstStyle/>
            <a:p>
              <a:endParaRPr lang="en-US"/>
            </a:p>
          </p:txBody>
        </p:sp>
        <p:sp>
          <p:nvSpPr>
            <p:cNvPr id="41" name="TextBox 13">
              <a:extLst>
                <a:ext uri="{FF2B5EF4-FFF2-40B4-BE49-F238E27FC236}">
                  <a16:creationId xmlns:a16="http://schemas.microsoft.com/office/drawing/2014/main" id="{62E4B0CD-BB24-4ED5-14E3-6DCCBB6B61B9}"/>
                </a:ext>
              </a:extLst>
            </p:cNvPr>
            <p:cNvSpPr txBox="1"/>
            <p:nvPr/>
          </p:nvSpPr>
          <p:spPr>
            <a:xfrm>
              <a:off x="0" y="-38100"/>
              <a:ext cx="999238" cy="973956"/>
            </a:xfrm>
            <a:prstGeom prst="rect">
              <a:avLst/>
            </a:prstGeom>
          </p:spPr>
          <p:txBody>
            <a:bodyPr lIns="50800" tIns="50800" rIns="50800" bIns="50800" rtlCol="0" anchor="ctr"/>
            <a:lstStyle/>
            <a:p>
              <a:pPr algn="ctr">
                <a:lnSpc>
                  <a:spcPts val="2659"/>
                </a:lnSpc>
              </a:pPr>
              <a:endParaRPr/>
            </a:p>
          </p:txBody>
        </p:sp>
      </p:grpSp>
      <p:grpSp>
        <p:nvGrpSpPr>
          <p:cNvPr id="42" name="Group 14">
            <a:extLst>
              <a:ext uri="{FF2B5EF4-FFF2-40B4-BE49-F238E27FC236}">
                <a16:creationId xmlns:a16="http://schemas.microsoft.com/office/drawing/2014/main" id="{F6A8C425-46DF-8AD9-0C26-75DE50338281}"/>
              </a:ext>
            </a:extLst>
          </p:cNvPr>
          <p:cNvGrpSpPr/>
          <p:nvPr/>
        </p:nvGrpSpPr>
        <p:grpSpPr>
          <a:xfrm>
            <a:off x="7247010" y="-2784082"/>
            <a:ext cx="3793980" cy="2067419"/>
            <a:chOff x="0" y="0"/>
            <a:chExt cx="999238" cy="935856"/>
          </a:xfrm>
        </p:grpSpPr>
        <p:sp>
          <p:nvSpPr>
            <p:cNvPr id="43" name="Freeform 15">
              <a:extLst>
                <a:ext uri="{FF2B5EF4-FFF2-40B4-BE49-F238E27FC236}">
                  <a16:creationId xmlns:a16="http://schemas.microsoft.com/office/drawing/2014/main" id="{6CA81688-39D2-EA98-7FD3-299C04CF16A0}"/>
                </a:ext>
              </a:extLst>
            </p:cNvPr>
            <p:cNvSpPr/>
            <p:nvPr/>
          </p:nvSpPr>
          <p:spPr>
            <a:xfrm>
              <a:off x="0" y="0"/>
              <a:ext cx="999238" cy="935856"/>
            </a:xfrm>
            <a:custGeom>
              <a:avLst/>
              <a:gdLst/>
              <a:ahLst/>
              <a:cxnLst/>
              <a:rect l="l" t="t" r="r" b="b"/>
              <a:pathLst>
                <a:path w="999238" h="935856">
                  <a:moveTo>
                    <a:pt x="30609" y="0"/>
                  </a:moveTo>
                  <a:lnTo>
                    <a:pt x="968629" y="0"/>
                  </a:lnTo>
                  <a:cubicBezTo>
                    <a:pt x="985534" y="0"/>
                    <a:pt x="999238" y="13704"/>
                    <a:pt x="999238" y="30609"/>
                  </a:cubicBezTo>
                  <a:lnTo>
                    <a:pt x="999238" y="905248"/>
                  </a:lnTo>
                  <a:cubicBezTo>
                    <a:pt x="999238" y="913365"/>
                    <a:pt x="996013" y="921151"/>
                    <a:pt x="990273" y="926891"/>
                  </a:cubicBezTo>
                  <a:cubicBezTo>
                    <a:pt x="984532" y="932631"/>
                    <a:pt x="976747" y="935856"/>
                    <a:pt x="968629" y="935856"/>
                  </a:cubicBezTo>
                  <a:lnTo>
                    <a:pt x="30609" y="935856"/>
                  </a:lnTo>
                  <a:cubicBezTo>
                    <a:pt x="22491" y="935856"/>
                    <a:pt x="14705" y="932631"/>
                    <a:pt x="8965" y="926891"/>
                  </a:cubicBezTo>
                  <a:cubicBezTo>
                    <a:pt x="3225" y="921151"/>
                    <a:pt x="0" y="913365"/>
                    <a:pt x="0" y="905248"/>
                  </a:cubicBezTo>
                  <a:lnTo>
                    <a:pt x="0" y="30609"/>
                  </a:lnTo>
                  <a:cubicBezTo>
                    <a:pt x="0" y="22491"/>
                    <a:pt x="3225" y="14705"/>
                    <a:pt x="8965" y="8965"/>
                  </a:cubicBezTo>
                  <a:cubicBezTo>
                    <a:pt x="14705" y="3225"/>
                    <a:pt x="22491" y="0"/>
                    <a:pt x="30609" y="0"/>
                  </a:cubicBezTo>
                  <a:close/>
                </a:path>
              </a:pathLst>
            </a:custGeom>
            <a:solidFill>
              <a:srgbClr val="C3E4CE"/>
            </a:solidFill>
          </p:spPr>
          <p:txBody>
            <a:bodyPr/>
            <a:lstStyle/>
            <a:p>
              <a:endParaRPr lang="en-US"/>
            </a:p>
          </p:txBody>
        </p:sp>
        <p:sp>
          <p:nvSpPr>
            <p:cNvPr id="44" name="TextBox 16">
              <a:extLst>
                <a:ext uri="{FF2B5EF4-FFF2-40B4-BE49-F238E27FC236}">
                  <a16:creationId xmlns:a16="http://schemas.microsoft.com/office/drawing/2014/main" id="{56C4ED88-6091-1962-345F-82E2A5402756}"/>
                </a:ext>
              </a:extLst>
            </p:cNvPr>
            <p:cNvSpPr txBox="1"/>
            <p:nvPr/>
          </p:nvSpPr>
          <p:spPr>
            <a:xfrm>
              <a:off x="0" y="-38100"/>
              <a:ext cx="999238" cy="973956"/>
            </a:xfrm>
            <a:prstGeom prst="rect">
              <a:avLst/>
            </a:prstGeom>
          </p:spPr>
          <p:txBody>
            <a:bodyPr lIns="50800" tIns="50800" rIns="50800" bIns="50800" rtlCol="0" anchor="ctr"/>
            <a:lstStyle/>
            <a:p>
              <a:pPr algn="ctr">
                <a:lnSpc>
                  <a:spcPts val="2659"/>
                </a:lnSpc>
              </a:pPr>
              <a:endParaRPr/>
            </a:p>
          </p:txBody>
        </p:sp>
      </p:grpSp>
      <p:grpSp>
        <p:nvGrpSpPr>
          <p:cNvPr id="45" name="Group 17">
            <a:extLst>
              <a:ext uri="{FF2B5EF4-FFF2-40B4-BE49-F238E27FC236}">
                <a16:creationId xmlns:a16="http://schemas.microsoft.com/office/drawing/2014/main" id="{D8FA89BA-3D10-E2D6-CFE2-06E61FF2A7AF}"/>
              </a:ext>
            </a:extLst>
          </p:cNvPr>
          <p:cNvGrpSpPr/>
          <p:nvPr/>
        </p:nvGrpSpPr>
        <p:grpSpPr>
          <a:xfrm>
            <a:off x="11921189" y="-2784082"/>
            <a:ext cx="3793980" cy="2067419"/>
            <a:chOff x="0" y="0"/>
            <a:chExt cx="999238" cy="935856"/>
          </a:xfrm>
        </p:grpSpPr>
        <p:sp>
          <p:nvSpPr>
            <p:cNvPr id="46" name="Freeform 18">
              <a:extLst>
                <a:ext uri="{FF2B5EF4-FFF2-40B4-BE49-F238E27FC236}">
                  <a16:creationId xmlns:a16="http://schemas.microsoft.com/office/drawing/2014/main" id="{5B079A5B-2815-CE9C-62D9-6BA5900DC727}"/>
                </a:ext>
              </a:extLst>
            </p:cNvPr>
            <p:cNvSpPr/>
            <p:nvPr/>
          </p:nvSpPr>
          <p:spPr>
            <a:xfrm>
              <a:off x="0" y="0"/>
              <a:ext cx="999238" cy="935856"/>
            </a:xfrm>
            <a:custGeom>
              <a:avLst/>
              <a:gdLst/>
              <a:ahLst/>
              <a:cxnLst/>
              <a:rect l="l" t="t" r="r" b="b"/>
              <a:pathLst>
                <a:path w="999238" h="935856">
                  <a:moveTo>
                    <a:pt x="30609" y="0"/>
                  </a:moveTo>
                  <a:lnTo>
                    <a:pt x="968629" y="0"/>
                  </a:lnTo>
                  <a:cubicBezTo>
                    <a:pt x="985534" y="0"/>
                    <a:pt x="999238" y="13704"/>
                    <a:pt x="999238" y="30609"/>
                  </a:cubicBezTo>
                  <a:lnTo>
                    <a:pt x="999238" y="905248"/>
                  </a:lnTo>
                  <a:cubicBezTo>
                    <a:pt x="999238" y="913365"/>
                    <a:pt x="996013" y="921151"/>
                    <a:pt x="990273" y="926891"/>
                  </a:cubicBezTo>
                  <a:cubicBezTo>
                    <a:pt x="984532" y="932631"/>
                    <a:pt x="976747" y="935856"/>
                    <a:pt x="968629" y="935856"/>
                  </a:cubicBezTo>
                  <a:lnTo>
                    <a:pt x="30609" y="935856"/>
                  </a:lnTo>
                  <a:cubicBezTo>
                    <a:pt x="22491" y="935856"/>
                    <a:pt x="14705" y="932631"/>
                    <a:pt x="8965" y="926891"/>
                  </a:cubicBezTo>
                  <a:cubicBezTo>
                    <a:pt x="3225" y="921151"/>
                    <a:pt x="0" y="913365"/>
                    <a:pt x="0" y="905248"/>
                  </a:cubicBezTo>
                  <a:lnTo>
                    <a:pt x="0" y="30609"/>
                  </a:lnTo>
                  <a:cubicBezTo>
                    <a:pt x="0" y="22491"/>
                    <a:pt x="3225" y="14705"/>
                    <a:pt x="8965" y="8965"/>
                  </a:cubicBezTo>
                  <a:cubicBezTo>
                    <a:pt x="14705" y="3225"/>
                    <a:pt x="22491" y="0"/>
                    <a:pt x="30609" y="0"/>
                  </a:cubicBezTo>
                  <a:close/>
                </a:path>
              </a:pathLst>
            </a:custGeom>
            <a:solidFill>
              <a:srgbClr val="C3E4CE"/>
            </a:solidFill>
          </p:spPr>
          <p:txBody>
            <a:bodyPr/>
            <a:lstStyle/>
            <a:p>
              <a:endParaRPr lang="en-US"/>
            </a:p>
          </p:txBody>
        </p:sp>
        <p:sp>
          <p:nvSpPr>
            <p:cNvPr id="47" name="TextBox 19">
              <a:extLst>
                <a:ext uri="{FF2B5EF4-FFF2-40B4-BE49-F238E27FC236}">
                  <a16:creationId xmlns:a16="http://schemas.microsoft.com/office/drawing/2014/main" id="{D8D1C198-3C52-24FE-B960-3042B9CEA481}"/>
                </a:ext>
              </a:extLst>
            </p:cNvPr>
            <p:cNvSpPr txBox="1"/>
            <p:nvPr/>
          </p:nvSpPr>
          <p:spPr>
            <a:xfrm>
              <a:off x="0" y="-38100"/>
              <a:ext cx="999238" cy="973956"/>
            </a:xfrm>
            <a:prstGeom prst="rect">
              <a:avLst/>
            </a:prstGeom>
          </p:spPr>
          <p:txBody>
            <a:bodyPr lIns="50800" tIns="50800" rIns="50800" bIns="50800" rtlCol="0" anchor="ctr"/>
            <a:lstStyle/>
            <a:p>
              <a:pPr algn="ctr">
                <a:lnSpc>
                  <a:spcPts val="2659"/>
                </a:lnSpc>
              </a:pPr>
              <a:endParaRPr/>
            </a:p>
          </p:txBody>
        </p:sp>
      </p:grpSp>
      <p:grpSp>
        <p:nvGrpSpPr>
          <p:cNvPr id="48" name="Group 20">
            <a:extLst>
              <a:ext uri="{FF2B5EF4-FFF2-40B4-BE49-F238E27FC236}">
                <a16:creationId xmlns:a16="http://schemas.microsoft.com/office/drawing/2014/main" id="{1CAC5F89-6800-F610-43BB-F08E70414049}"/>
              </a:ext>
            </a:extLst>
          </p:cNvPr>
          <p:cNvGrpSpPr/>
          <p:nvPr/>
        </p:nvGrpSpPr>
        <p:grpSpPr>
          <a:xfrm>
            <a:off x="2438776" y="-3205071"/>
            <a:ext cx="4064580" cy="841978"/>
            <a:chOff x="0" y="0"/>
            <a:chExt cx="1308621" cy="271081"/>
          </a:xfrm>
        </p:grpSpPr>
        <p:sp>
          <p:nvSpPr>
            <p:cNvPr id="49" name="Freeform 21">
              <a:extLst>
                <a:ext uri="{FF2B5EF4-FFF2-40B4-BE49-F238E27FC236}">
                  <a16:creationId xmlns:a16="http://schemas.microsoft.com/office/drawing/2014/main" id="{FED92755-B9BE-D9AF-AF14-54DC0704BF58}"/>
                </a:ext>
              </a:extLst>
            </p:cNvPr>
            <p:cNvSpPr/>
            <p:nvPr/>
          </p:nvSpPr>
          <p:spPr>
            <a:xfrm>
              <a:off x="0" y="0"/>
              <a:ext cx="1308621" cy="271081"/>
            </a:xfrm>
            <a:custGeom>
              <a:avLst/>
              <a:gdLst/>
              <a:ahLst/>
              <a:cxnLst/>
              <a:rect l="l" t="t" r="r" b="b"/>
              <a:pathLst>
                <a:path w="1308621" h="271081">
                  <a:moveTo>
                    <a:pt x="36190" y="0"/>
                  </a:moveTo>
                  <a:lnTo>
                    <a:pt x="1272431" y="0"/>
                  </a:lnTo>
                  <a:cubicBezTo>
                    <a:pt x="1282029" y="0"/>
                    <a:pt x="1291234" y="3813"/>
                    <a:pt x="1298021" y="10600"/>
                  </a:cubicBezTo>
                  <a:cubicBezTo>
                    <a:pt x="1304808" y="17387"/>
                    <a:pt x="1308621" y="26592"/>
                    <a:pt x="1308621" y="36190"/>
                  </a:cubicBezTo>
                  <a:lnTo>
                    <a:pt x="1308621" y="234891"/>
                  </a:lnTo>
                  <a:cubicBezTo>
                    <a:pt x="1308621" y="244489"/>
                    <a:pt x="1304808" y="253694"/>
                    <a:pt x="1298021" y="260481"/>
                  </a:cubicBezTo>
                  <a:cubicBezTo>
                    <a:pt x="1291234" y="267268"/>
                    <a:pt x="1282029" y="271081"/>
                    <a:pt x="1272431" y="271081"/>
                  </a:cubicBezTo>
                  <a:lnTo>
                    <a:pt x="36190" y="271081"/>
                  </a:lnTo>
                  <a:cubicBezTo>
                    <a:pt x="26592" y="271081"/>
                    <a:pt x="17387" y="267268"/>
                    <a:pt x="10600" y="260481"/>
                  </a:cubicBezTo>
                  <a:cubicBezTo>
                    <a:pt x="3813" y="253694"/>
                    <a:pt x="0" y="244489"/>
                    <a:pt x="0" y="234891"/>
                  </a:cubicBezTo>
                  <a:lnTo>
                    <a:pt x="0" y="36190"/>
                  </a:lnTo>
                  <a:cubicBezTo>
                    <a:pt x="0" y="26592"/>
                    <a:pt x="3813" y="17387"/>
                    <a:pt x="10600" y="10600"/>
                  </a:cubicBezTo>
                  <a:cubicBezTo>
                    <a:pt x="17387" y="3813"/>
                    <a:pt x="26592" y="0"/>
                    <a:pt x="36190" y="0"/>
                  </a:cubicBezTo>
                  <a:close/>
                </a:path>
              </a:pathLst>
            </a:custGeom>
            <a:solidFill>
              <a:srgbClr val="639691"/>
            </a:solidFill>
          </p:spPr>
          <p:txBody>
            <a:bodyPr/>
            <a:lstStyle/>
            <a:p>
              <a:endParaRPr lang="en-US" dirty="0"/>
            </a:p>
          </p:txBody>
        </p:sp>
        <p:sp>
          <p:nvSpPr>
            <p:cNvPr id="50" name="TextBox 22">
              <a:extLst>
                <a:ext uri="{FF2B5EF4-FFF2-40B4-BE49-F238E27FC236}">
                  <a16:creationId xmlns:a16="http://schemas.microsoft.com/office/drawing/2014/main" id="{B968B7A7-4C7B-743B-B426-0928909C49B9}"/>
                </a:ext>
              </a:extLst>
            </p:cNvPr>
            <p:cNvSpPr txBox="1"/>
            <p:nvPr/>
          </p:nvSpPr>
          <p:spPr>
            <a:xfrm>
              <a:off x="0" y="-38100"/>
              <a:ext cx="1308621" cy="309181"/>
            </a:xfrm>
            <a:prstGeom prst="rect">
              <a:avLst/>
            </a:prstGeom>
          </p:spPr>
          <p:txBody>
            <a:bodyPr lIns="50800" tIns="50800" rIns="50800" bIns="50800" rtlCol="0" anchor="ctr"/>
            <a:lstStyle/>
            <a:p>
              <a:pPr algn="ctr">
                <a:lnSpc>
                  <a:spcPts val="2659"/>
                </a:lnSpc>
                <a:spcBef>
                  <a:spcPct val="0"/>
                </a:spcBef>
              </a:pPr>
              <a:endParaRPr/>
            </a:p>
          </p:txBody>
        </p:sp>
      </p:grpSp>
      <p:grpSp>
        <p:nvGrpSpPr>
          <p:cNvPr id="51" name="Group 23">
            <a:extLst>
              <a:ext uri="{FF2B5EF4-FFF2-40B4-BE49-F238E27FC236}">
                <a16:creationId xmlns:a16="http://schemas.microsoft.com/office/drawing/2014/main" id="{81C7B22C-E7F0-9899-B925-EF1EDEB96BDD}"/>
              </a:ext>
            </a:extLst>
          </p:cNvPr>
          <p:cNvGrpSpPr/>
          <p:nvPr/>
        </p:nvGrpSpPr>
        <p:grpSpPr>
          <a:xfrm>
            <a:off x="7111710" y="-3205071"/>
            <a:ext cx="4064580" cy="841978"/>
            <a:chOff x="0" y="0"/>
            <a:chExt cx="1308621" cy="271081"/>
          </a:xfrm>
        </p:grpSpPr>
        <p:sp>
          <p:nvSpPr>
            <p:cNvPr id="52" name="Freeform 24">
              <a:extLst>
                <a:ext uri="{FF2B5EF4-FFF2-40B4-BE49-F238E27FC236}">
                  <a16:creationId xmlns:a16="http://schemas.microsoft.com/office/drawing/2014/main" id="{49D0F788-FC6E-FE78-BEDC-FB28BD2F5843}"/>
                </a:ext>
              </a:extLst>
            </p:cNvPr>
            <p:cNvSpPr/>
            <p:nvPr/>
          </p:nvSpPr>
          <p:spPr>
            <a:xfrm>
              <a:off x="0" y="0"/>
              <a:ext cx="1308621" cy="271081"/>
            </a:xfrm>
            <a:custGeom>
              <a:avLst/>
              <a:gdLst/>
              <a:ahLst/>
              <a:cxnLst/>
              <a:rect l="l" t="t" r="r" b="b"/>
              <a:pathLst>
                <a:path w="1308621" h="271081">
                  <a:moveTo>
                    <a:pt x="36190" y="0"/>
                  </a:moveTo>
                  <a:lnTo>
                    <a:pt x="1272431" y="0"/>
                  </a:lnTo>
                  <a:cubicBezTo>
                    <a:pt x="1282029" y="0"/>
                    <a:pt x="1291234" y="3813"/>
                    <a:pt x="1298021" y="10600"/>
                  </a:cubicBezTo>
                  <a:cubicBezTo>
                    <a:pt x="1304808" y="17387"/>
                    <a:pt x="1308621" y="26592"/>
                    <a:pt x="1308621" y="36190"/>
                  </a:cubicBezTo>
                  <a:lnTo>
                    <a:pt x="1308621" y="234891"/>
                  </a:lnTo>
                  <a:cubicBezTo>
                    <a:pt x="1308621" y="244489"/>
                    <a:pt x="1304808" y="253694"/>
                    <a:pt x="1298021" y="260481"/>
                  </a:cubicBezTo>
                  <a:cubicBezTo>
                    <a:pt x="1291234" y="267268"/>
                    <a:pt x="1282029" y="271081"/>
                    <a:pt x="1272431" y="271081"/>
                  </a:cubicBezTo>
                  <a:lnTo>
                    <a:pt x="36190" y="271081"/>
                  </a:lnTo>
                  <a:cubicBezTo>
                    <a:pt x="26592" y="271081"/>
                    <a:pt x="17387" y="267268"/>
                    <a:pt x="10600" y="260481"/>
                  </a:cubicBezTo>
                  <a:cubicBezTo>
                    <a:pt x="3813" y="253694"/>
                    <a:pt x="0" y="244489"/>
                    <a:pt x="0" y="234891"/>
                  </a:cubicBezTo>
                  <a:lnTo>
                    <a:pt x="0" y="36190"/>
                  </a:lnTo>
                  <a:cubicBezTo>
                    <a:pt x="0" y="26592"/>
                    <a:pt x="3813" y="17387"/>
                    <a:pt x="10600" y="10600"/>
                  </a:cubicBezTo>
                  <a:cubicBezTo>
                    <a:pt x="17387" y="3813"/>
                    <a:pt x="26592" y="0"/>
                    <a:pt x="36190" y="0"/>
                  </a:cubicBezTo>
                  <a:close/>
                </a:path>
              </a:pathLst>
            </a:custGeom>
            <a:solidFill>
              <a:srgbClr val="639691"/>
            </a:solidFill>
          </p:spPr>
          <p:txBody>
            <a:bodyPr/>
            <a:lstStyle/>
            <a:p>
              <a:endParaRPr lang="en-US"/>
            </a:p>
          </p:txBody>
        </p:sp>
        <p:sp>
          <p:nvSpPr>
            <p:cNvPr id="53" name="TextBox 25">
              <a:extLst>
                <a:ext uri="{FF2B5EF4-FFF2-40B4-BE49-F238E27FC236}">
                  <a16:creationId xmlns:a16="http://schemas.microsoft.com/office/drawing/2014/main" id="{D7AB0090-762E-BBB7-C7FA-69E340592FAE}"/>
                </a:ext>
              </a:extLst>
            </p:cNvPr>
            <p:cNvSpPr txBox="1"/>
            <p:nvPr/>
          </p:nvSpPr>
          <p:spPr>
            <a:xfrm>
              <a:off x="0" y="-38100"/>
              <a:ext cx="1308621" cy="309181"/>
            </a:xfrm>
            <a:prstGeom prst="rect">
              <a:avLst/>
            </a:prstGeom>
          </p:spPr>
          <p:txBody>
            <a:bodyPr lIns="50800" tIns="50800" rIns="50800" bIns="50800" rtlCol="0" anchor="ctr"/>
            <a:lstStyle/>
            <a:p>
              <a:pPr algn="ctr">
                <a:lnSpc>
                  <a:spcPts val="2659"/>
                </a:lnSpc>
                <a:spcBef>
                  <a:spcPct val="0"/>
                </a:spcBef>
              </a:pPr>
              <a:endParaRPr/>
            </a:p>
          </p:txBody>
        </p:sp>
      </p:grpSp>
      <p:grpSp>
        <p:nvGrpSpPr>
          <p:cNvPr id="54" name="Group 26">
            <a:extLst>
              <a:ext uri="{FF2B5EF4-FFF2-40B4-BE49-F238E27FC236}">
                <a16:creationId xmlns:a16="http://schemas.microsoft.com/office/drawing/2014/main" id="{2219B344-8BCB-99D0-B9A0-B63A6CD8F9C0}"/>
              </a:ext>
            </a:extLst>
          </p:cNvPr>
          <p:cNvGrpSpPr/>
          <p:nvPr/>
        </p:nvGrpSpPr>
        <p:grpSpPr>
          <a:xfrm>
            <a:off x="11785890" y="-3205071"/>
            <a:ext cx="4064580" cy="841978"/>
            <a:chOff x="0" y="0"/>
            <a:chExt cx="1308621" cy="271081"/>
          </a:xfrm>
        </p:grpSpPr>
        <p:sp>
          <p:nvSpPr>
            <p:cNvPr id="55" name="Freeform 27">
              <a:extLst>
                <a:ext uri="{FF2B5EF4-FFF2-40B4-BE49-F238E27FC236}">
                  <a16:creationId xmlns:a16="http://schemas.microsoft.com/office/drawing/2014/main" id="{D5973983-943F-D140-5D5B-B0792744BD05}"/>
                </a:ext>
              </a:extLst>
            </p:cNvPr>
            <p:cNvSpPr/>
            <p:nvPr/>
          </p:nvSpPr>
          <p:spPr>
            <a:xfrm>
              <a:off x="0" y="0"/>
              <a:ext cx="1308621" cy="271081"/>
            </a:xfrm>
            <a:custGeom>
              <a:avLst/>
              <a:gdLst/>
              <a:ahLst/>
              <a:cxnLst/>
              <a:rect l="l" t="t" r="r" b="b"/>
              <a:pathLst>
                <a:path w="1308621" h="271081">
                  <a:moveTo>
                    <a:pt x="36190" y="0"/>
                  </a:moveTo>
                  <a:lnTo>
                    <a:pt x="1272431" y="0"/>
                  </a:lnTo>
                  <a:cubicBezTo>
                    <a:pt x="1282029" y="0"/>
                    <a:pt x="1291234" y="3813"/>
                    <a:pt x="1298021" y="10600"/>
                  </a:cubicBezTo>
                  <a:cubicBezTo>
                    <a:pt x="1304808" y="17387"/>
                    <a:pt x="1308621" y="26592"/>
                    <a:pt x="1308621" y="36190"/>
                  </a:cubicBezTo>
                  <a:lnTo>
                    <a:pt x="1308621" y="234891"/>
                  </a:lnTo>
                  <a:cubicBezTo>
                    <a:pt x="1308621" y="244489"/>
                    <a:pt x="1304808" y="253694"/>
                    <a:pt x="1298021" y="260481"/>
                  </a:cubicBezTo>
                  <a:cubicBezTo>
                    <a:pt x="1291234" y="267268"/>
                    <a:pt x="1282029" y="271081"/>
                    <a:pt x="1272431" y="271081"/>
                  </a:cubicBezTo>
                  <a:lnTo>
                    <a:pt x="36190" y="271081"/>
                  </a:lnTo>
                  <a:cubicBezTo>
                    <a:pt x="26592" y="271081"/>
                    <a:pt x="17387" y="267268"/>
                    <a:pt x="10600" y="260481"/>
                  </a:cubicBezTo>
                  <a:cubicBezTo>
                    <a:pt x="3813" y="253694"/>
                    <a:pt x="0" y="244489"/>
                    <a:pt x="0" y="234891"/>
                  </a:cubicBezTo>
                  <a:lnTo>
                    <a:pt x="0" y="36190"/>
                  </a:lnTo>
                  <a:cubicBezTo>
                    <a:pt x="0" y="26592"/>
                    <a:pt x="3813" y="17387"/>
                    <a:pt x="10600" y="10600"/>
                  </a:cubicBezTo>
                  <a:cubicBezTo>
                    <a:pt x="17387" y="3813"/>
                    <a:pt x="26592" y="0"/>
                    <a:pt x="36190" y="0"/>
                  </a:cubicBezTo>
                  <a:close/>
                </a:path>
              </a:pathLst>
            </a:custGeom>
            <a:solidFill>
              <a:srgbClr val="639691"/>
            </a:solidFill>
          </p:spPr>
          <p:txBody>
            <a:bodyPr/>
            <a:lstStyle/>
            <a:p>
              <a:endParaRPr lang="en-US"/>
            </a:p>
          </p:txBody>
        </p:sp>
        <p:sp>
          <p:nvSpPr>
            <p:cNvPr id="56" name="TextBox 28">
              <a:extLst>
                <a:ext uri="{FF2B5EF4-FFF2-40B4-BE49-F238E27FC236}">
                  <a16:creationId xmlns:a16="http://schemas.microsoft.com/office/drawing/2014/main" id="{03FCA215-E3BB-03D8-9A2F-29E293C5CFF5}"/>
                </a:ext>
              </a:extLst>
            </p:cNvPr>
            <p:cNvSpPr txBox="1"/>
            <p:nvPr/>
          </p:nvSpPr>
          <p:spPr>
            <a:xfrm>
              <a:off x="0" y="-38100"/>
              <a:ext cx="1308621" cy="309181"/>
            </a:xfrm>
            <a:prstGeom prst="rect">
              <a:avLst/>
            </a:prstGeom>
          </p:spPr>
          <p:txBody>
            <a:bodyPr lIns="50800" tIns="50800" rIns="50800" bIns="50800" rtlCol="0" anchor="ctr"/>
            <a:lstStyle/>
            <a:p>
              <a:pPr algn="ctr">
                <a:lnSpc>
                  <a:spcPts val="2659"/>
                </a:lnSpc>
                <a:spcBef>
                  <a:spcPct val="0"/>
                </a:spcBef>
              </a:pPr>
              <a:endParaRPr/>
            </a:p>
          </p:txBody>
        </p:sp>
      </p:grpSp>
      <p:sp>
        <p:nvSpPr>
          <p:cNvPr id="57" name="TextBox 29">
            <a:extLst>
              <a:ext uri="{FF2B5EF4-FFF2-40B4-BE49-F238E27FC236}">
                <a16:creationId xmlns:a16="http://schemas.microsoft.com/office/drawing/2014/main" id="{5F76F117-EBB7-F719-A189-C793995A5F64}"/>
              </a:ext>
            </a:extLst>
          </p:cNvPr>
          <p:cNvSpPr txBox="1"/>
          <p:nvPr/>
        </p:nvSpPr>
        <p:spPr>
          <a:xfrm>
            <a:off x="3087382" y="-3238500"/>
            <a:ext cx="2767367" cy="641329"/>
          </a:xfrm>
          <a:prstGeom prst="rect">
            <a:avLst/>
          </a:prstGeom>
        </p:spPr>
        <p:txBody>
          <a:bodyPr lIns="0" tIns="0" rIns="0" bIns="0" rtlCol="0" anchor="t">
            <a:spAutoFit/>
          </a:bodyPr>
          <a:lstStyle/>
          <a:p>
            <a:pPr marL="0" lvl="0" indent="0" algn="ctr">
              <a:lnSpc>
                <a:spcPts val="5607"/>
              </a:lnSpc>
              <a:spcBef>
                <a:spcPct val="0"/>
              </a:spcBef>
            </a:pPr>
            <a:r>
              <a:rPr lang="vi-VN" sz="4005" b="1" spc="32" dirty="0">
                <a:solidFill>
                  <a:srgbClr val="FFFFFF"/>
                </a:solidFill>
                <a:latin typeface="Alegreya Sans Bold"/>
                <a:ea typeface="Alegreya Sans Bold"/>
                <a:cs typeface="Alegreya Sans Bold"/>
                <a:sym typeface="Alegreya Sans Bold"/>
              </a:rPr>
              <a:t>Chương 1</a:t>
            </a:r>
            <a:endParaRPr lang="en-US" sz="4005" b="1" u="none" strike="noStrike" spc="32" dirty="0">
              <a:solidFill>
                <a:srgbClr val="FFFFFF"/>
              </a:solidFill>
              <a:latin typeface="Alegreya Sans Bold"/>
              <a:ea typeface="Alegreya Sans Bold"/>
              <a:cs typeface="Alegreya Sans Bold"/>
              <a:sym typeface="Alegreya Sans Bold"/>
            </a:endParaRPr>
          </a:p>
        </p:txBody>
      </p:sp>
      <p:sp>
        <p:nvSpPr>
          <p:cNvPr id="58" name="TextBox 30">
            <a:extLst>
              <a:ext uri="{FF2B5EF4-FFF2-40B4-BE49-F238E27FC236}">
                <a16:creationId xmlns:a16="http://schemas.microsoft.com/office/drawing/2014/main" id="{206237F5-FDA7-BFFC-C9E9-318E3BE686E9}"/>
              </a:ext>
            </a:extLst>
          </p:cNvPr>
          <p:cNvSpPr txBox="1"/>
          <p:nvPr/>
        </p:nvSpPr>
        <p:spPr>
          <a:xfrm>
            <a:off x="7760316" y="-3238500"/>
            <a:ext cx="2767367" cy="641329"/>
          </a:xfrm>
          <a:prstGeom prst="rect">
            <a:avLst/>
          </a:prstGeom>
        </p:spPr>
        <p:txBody>
          <a:bodyPr lIns="0" tIns="0" rIns="0" bIns="0" rtlCol="0" anchor="t">
            <a:spAutoFit/>
          </a:bodyPr>
          <a:lstStyle/>
          <a:p>
            <a:pPr marL="0" lvl="0" indent="0" algn="ctr">
              <a:lnSpc>
                <a:spcPts val="5607"/>
              </a:lnSpc>
              <a:spcBef>
                <a:spcPct val="0"/>
              </a:spcBef>
            </a:pPr>
            <a:r>
              <a:rPr lang="vi-VN" sz="4005" b="1" spc="32" dirty="0">
                <a:solidFill>
                  <a:srgbClr val="FFFFFF"/>
                </a:solidFill>
                <a:latin typeface="Alegreya Sans Bold"/>
                <a:ea typeface="Alegreya Sans Bold"/>
                <a:cs typeface="Alegreya Sans Bold"/>
                <a:sym typeface="Alegreya Sans Bold"/>
              </a:rPr>
              <a:t>Chương</a:t>
            </a:r>
            <a:r>
              <a:rPr lang="en-US" sz="4005" b="1" spc="32" dirty="0">
                <a:solidFill>
                  <a:srgbClr val="FFFFFF"/>
                </a:solidFill>
                <a:latin typeface="Alegreya Sans Bold"/>
                <a:ea typeface="Alegreya Sans Bold"/>
                <a:cs typeface="Alegreya Sans Bold"/>
                <a:sym typeface="Alegreya Sans Bold"/>
              </a:rPr>
              <a:t> 2</a:t>
            </a:r>
          </a:p>
        </p:txBody>
      </p:sp>
      <p:sp>
        <p:nvSpPr>
          <p:cNvPr id="59" name="TextBox 31">
            <a:extLst>
              <a:ext uri="{FF2B5EF4-FFF2-40B4-BE49-F238E27FC236}">
                <a16:creationId xmlns:a16="http://schemas.microsoft.com/office/drawing/2014/main" id="{CE662BA2-AD7A-FFD9-49CA-8CB2D7564EFA}"/>
              </a:ext>
            </a:extLst>
          </p:cNvPr>
          <p:cNvSpPr txBox="1"/>
          <p:nvPr/>
        </p:nvSpPr>
        <p:spPr>
          <a:xfrm>
            <a:off x="12434496" y="-3238500"/>
            <a:ext cx="2767367" cy="641329"/>
          </a:xfrm>
          <a:prstGeom prst="rect">
            <a:avLst/>
          </a:prstGeom>
        </p:spPr>
        <p:txBody>
          <a:bodyPr lIns="0" tIns="0" rIns="0" bIns="0" rtlCol="0" anchor="t">
            <a:spAutoFit/>
          </a:bodyPr>
          <a:lstStyle/>
          <a:p>
            <a:pPr marL="0" lvl="0" indent="0" algn="ctr">
              <a:lnSpc>
                <a:spcPts val="5607"/>
              </a:lnSpc>
              <a:spcBef>
                <a:spcPct val="0"/>
              </a:spcBef>
            </a:pPr>
            <a:r>
              <a:rPr lang="vi-VN" sz="4005" b="1" spc="32" dirty="0">
                <a:solidFill>
                  <a:srgbClr val="FFFFFF"/>
                </a:solidFill>
                <a:latin typeface="Alegreya Sans Bold"/>
                <a:ea typeface="Alegreya Sans Bold"/>
                <a:cs typeface="Alegreya Sans Bold"/>
                <a:sym typeface="Alegreya Sans Bold"/>
              </a:rPr>
              <a:t>Chương</a:t>
            </a:r>
            <a:r>
              <a:rPr lang="en-US" sz="4005" b="1" spc="32" dirty="0">
                <a:solidFill>
                  <a:srgbClr val="FFFFFF"/>
                </a:solidFill>
                <a:latin typeface="Alegreya Sans Bold"/>
                <a:ea typeface="Alegreya Sans Bold"/>
                <a:cs typeface="Alegreya Sans Bold"/>
                <a:sym typeface="Alegreya Sans Bold"/>
              </a:rPr>
              <a:t> 3</a:t>
            </a:r>
          </a:p>
        </p:txBody>
      </p:sp>
      <p:sp>
        <p:nvSpPr>
          <p:cNvPr id="60" name="TextBox 33">
            <a:extLst>
              <a:ext uri="{FF2B5EF4-FFF2-40B4-BE49-F238E27FC236}">
                <a16:creationId xmlns:a16="http://schemas.microsoft.com/office/drawing/2014/main" id="{76B941F0-0CE1-96C6-C1FD-D8ADD5FA4E32}"/>
              </a:ext>
            </a:extLst>
          </p:cNvPr>
          <p:cNvSpPr txBox="1"/>
          <p:nvPr/>
        </p:nvSpPr>
        <p:spPr>
          <a:xfrm>
            <a:off x="2991780" y="-2190965"/>
            <a:ext cx="2958569" cy="847027"/>
          </a:xfrm>
          <a:prstGeom prst="rect">
            <a:avLst/>
          </a:prstGeom>
        </p:spPr>
        <p:txBody>
          <a:bodyPr lIns="0" tIns="0" rIns="0" bIns="0" rtlCol="0" anchor="t">
            <a:spAutoFit/>
          </a:bodyPr>
          <a:lstStyle/>
          <a:p>
            <a:pPr marL="0" lvl="0" indent="0" algn="ctr">
              <a:lnSpc>
                <a:spcPts val="3504"/>
              </a:lnSpc>
              <a:spcBef>
                <a:spcPct val="0"/>
              </a:spcBef>
            </a:pPr>
            <a:r>
              <a:rPr lang="vi-VN" sz="2400" dirty="0">
                <a:solidFill>
                  <a:srgbClr val="424242"/>
                </a:solidFill>
                <a:latin typeface="Alegreya Sans Bold" panose="020B0604020202020204" charset="0"/>
                <a:ea typeface="Alegreya Sans"/>
                <a:cs typeface="Alegreya Sans"/>
                <a:sym typeface="Alegreya Sans"/>
              </a:rPr>
              <a:t>Các trang, chức năng dành cho user</a:t>
            </a:r>
            <a:endParaRPr lang="en-US" sz="2400" dirty="0">
              <a:solidFill>
                <a:srgbClr val="424242"/>
              </a:solidFill>
              <a:latin typeface="Alegreya Sans Bold" panose="020B0604020202020204" charset="0"/>
              <a:ea typeface="Alegreya Sans"/>
              <a:cs typeface="Alegreya Sans"/>
              <a:sym typeface="Alegreya Sans"/>
            </a:endParaRPr>
          </a:p>
        </p:txBody>
      </p:sp>
      <p:sp>
        <p:nvSpPr>
          <p:cNvPr id="61" name="TextBox 34">
            <a:extLst>
              <a:ext uri="{FF2B5EF4-FFF2-40B4-BE49-F238E27FC236}">
                <a16:creationId xmlns:a16="http://schemas.microsoft.com/office/drawing/2014/main" id="{0DFBC58C-42C3-5325-3808-861734D1B76C}"/>
              </a:ext>
            </a:extLst>
          </p:cNvPr>
          <p:cNvSpPr txBox="1"/>
          <p:nvPr/>
        </p:nvSpPr>
        <p:spPr>
          <a:xfrm>
            <a:off x="7664714" y="-2195281"/>
            <a:ext cx="2958569" cy="1295868"/>
          </a:xfrm>
          <a:prstGeom prst="rect">
            <a:avLst/>
          </a:prstGeom>
        </p:spPr>
        <p:txBody>
          <a:bodyPr lIns="0" tIns="0" rIns="0" bIns="0" rtlCol="0" anchor="t">
            <a:spAutoFit/>
          </a:bodyPr>
          <a:lstStyle/>
          <a:p>
            <a:pPr marL="0" lvl="0" indent="0" algn="ctr">
              <a:lnSpc>
                <a:spcPts val="3504"/>
              </a:lnSpc>
              <a:spcBef>
                <a:spcPct val="0"/>
              </a:spcBef>
            </a:pPr>
            <a:r>
              <a:rPr lang="vi-VN" sz="2400" dirty="0">
                <a:solidFill>
                  <a:srgbClr val="424242"/>
                </a:solidFill>
                <a:latin typeface="Alegreya Sans Bold" panose="020B0604020202020204" charset="0"/>
                <a:ea typeface="Alegreya Sans"/>
                <a:cs typeface="Alegreya Sans"/>
                <a:sym typeface="Alegreya Sans"/>
              </a:rPr>
              <a:t>Các trang, chức năng dành cho hướng dẫn viên</a:t>
            </a:r>
            <a:endParaRPr lang="en-US" sz="2400" dirty="0">
              <a:solidFill>
                <a:srgbClr val="424242"/>
              </a:solidFill>
              <a:latin typeface="Alegreya Sans Bold" panose="020B0604020202020204" charset="0"/>
              <a:ea typeface="Alegreya Sans"/>
              <a:cs typeface="Alegreya Sans"/>
              <a:sym typeface="Alegreya Sans"/>
            </a:endParaRPr>
          </a:p>
        </p:txBody>
      </p:sp>
      <p:sp>
        <p:nvSpPr>
          <p:cNvPr id="62" name="TextBox 35">
            <a:extLst>
              <a:ext uri="{FF2B5EF4-FFF2-40B4-BE49-F238E27FC236}">
                <a16:creationId xmlns:a16="http://schemas.microsoft.com/office/drawing/2014/main" id="{35465B8B-635B-A069-4F7B-4C72DD66048D}"/>
              </a:ext>
            </a:extLst>
          </p:cNvPr>
          <p:cNvSpPr txBox="1"/>
          <p:nvPr/>
        </p:nvSpPr>
        <p:spPr>
          <a:xfrm>
            <a:off x="12337651" y="-2157781"/>
            <a:ext cx="2958569" cy="847027"/>
          </a:xfrm>
          <a:prstGeom prst="rect">
            <a:avLst/>
          </a:prstGeom>
        </p:spPr>
        <p:txBody>
          <a:bodyPr lIns="0" tIns="0" rIns="0" bIns="0" rtlCol="0" anchor="t">
            <a:spAutoFit/>
          </a:bodyPr>
          <a:lstStyle/>
          <a:p>
            <a:pPr marL="0" lvl="0" indent="0" algn="ctr">
              <a:lnSpc>
                <a:spcPts val="3504"/>
              </a:lnSpc>
              <a:spcBef>
                <a:spcPct val="0"/>
              </a:spcBef>
            </a:pPr>
            <a:r>
              <a:rPr lang="vi-VN" sz="2400" dirty="0">
                <a:solidFill>
                  <a:srgbClr val="424242"/>
                </a:solidFill>
                <a:latin typeface="Alegreya Sans Bold" panose="020B0604020202020204" charset="0"/>
                <a:ea typeface="Alegreya Sans"/>
                <a:cs typeface="Alegreya Sans"/>
                <a:sym typeface="Alegreya Sans"/>
              </a:rPr>
              <a:t>Các trang dành cho ADMIN</a:t>
            </a:r>
            <a:endParaRPr lang="en-US" sz="2400" dirty="0">
              <a:solidFill>
                <a:srgbClr val="424242"/>
              </a:solidFill>
              <a:latin typeface="Alegreya Sans Bold" panose="020B0604020202020204" charset="0"/>
              <a:ea typeface="Alegreya Sans"/>
              <a:cs typeface="Alegreya Sans"/>
              <a:sym typeface="Alegrey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4FD24DEF-B938-E289-26D2-C6AF249A03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02740B5-42B0-63B0-44F7-CA2B7C616167}"/>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DF0BC30-0B16-6B30-7505-0AB861E90FD4}"/>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362CAD95-3FE8-C7EA-AAFC-1C69A0EFCC75}"/>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715769BC-81BE-02C1-E648-09D19A015E7D}"/>
              </a:ext>
            </a:extLst>
          </p:cNvPr>
          <p:cNvGrpSpPr/>
          <p:nvPr/>
        </p:nvGrpSpPr>
        <p:grpSpPr>
          <a:xfrm>
            <a:off x="1028700" y="1028804"/>
            <a:ext cx="16230600" cy="9448800"/>
            <a:chOff x="0" y="0"/>
            <a:chExt cx="4274726" cy="2167467"/>
          </a:xfrm>
        </p:grpSpPr>
        <p:sp>
          <p:nvSpPr>
            <p:cNvPr id="6" name="Freeform 6">
              <a:extLst>
                <a:ext uri="{FF2B5EF4-FFF2-40B4-BE49-F238E27FC236}">
                  <a16:creationId xmlns:a16="http://schemas.microsoft.com/office/drawing/2014/main" id="{A388A5D5-263B-AEF5-3879-C2B8F1BA5982}"/>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a:extLst>
                <a:ext uri="{FF2B5EF4-FFF2-40B4-BE49-F238E27FC236}">
                  <a16:creationId xmlns:a16="http://schemas.microsoft.com/office/drawing/2014/main" id="{65337B5F-D727-4A88-20C8-4620FB7F99A7}"/>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63A349FB-B542-E54B-102B-16234D8ED302}"/>
              </a:ext>
            </a:extLst>
          </p:cNvPr>
          <p:cNvSpPr/>
          <p:nvPr/>
        </p:nvSpPr>
        <p:spPr>
          <a:xfrm>
            <a:off x="7315200" y="10166535"/>
            <a:ext cx="4156788" cy="1413308"/>
          </a:xfrm>
          <a:custGeom>
            <a:avLst/>
            <a:gdLst/>
            <a:ahLst/>
            <a:cxnLst/>
            <a:rect l="l" t="t" r="r" b="b"/>
            <a:pathLst>
              <a:path w="4156788" h="1413308">
                <a:moveTo>
                  <a:pt x="0" y="0"/>
                </a:moveTo>
                <a:lnTo>
                  <a:pt x="4156788" y="0"/>
                </a:lnTo>
                <a:lnTo>
                  <a:pt x="4156788"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73EE1B4B-F184-5FD8-2AA3-1D8086A484C8}"/>
              </a:ext>
            </a:extLst>
          </p:cNvPr>
          <p:cNvSpPr/>
          <p:nvPr/>
        </p:nvSpPr>
        <p:spPr>
          <a:xfrm>
            <a:off x="16639570" y="3409216"/>
            <a:ext cx="1239461" cy="1234954"/>
          </a:xfrm>
          <a:custGeom>
            <a:avLst/>
            <a:gdLst/>
            <a:ahLst/>
            <a:cxnLst/>
            <a:rect l="l" t="t" r="r" b="b"/>
            <a:pathLst>
              <a:path w="1239461" h="1234954">
                <a:moveTo>
                  <a:pt x="0" y="0"/>
                </a:moveTo>
                <a:lnTo>
                  <a:pt x="1239460" y="0"/>
                </a:lnTo>
                <a:lnTo>
                  <a:pt x="1239460" y="1234954"/>
                </a:lnTo>
                <a:lnTo>
                  <a:pt x="0" y="123495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23" name="Freeform 23">
            <a:extLst>
              <a:ext uri="{FF2B5EF4-FFF2-40B4-BE49-F238E27FC236}">
                <a16:creationId xmlns:a16="http://schemas.microsoft.com/office/drawing/2014/main" id="{1DFDAFEA-1004-1BC6-85B2-B2DFF7B5CC1D}"/>
              </a:ext>
            </a:extLst>
          </p:cNvPr>
          <p:cNvSpPr/>
          <p:nvPr/>
        </p:nvSpPr>
        <p:spPr>
          <a:xfrm>
            <a:off x="326956" y="4026693"/>
            <a:ext cx="1189990" cy="2442143"/>
          </a:xfrm>
          <a:custGeom>
            <a:avLst/>
            <a:gdLst/>
            <a:ahLst/>
            <a:cxnLst/>
            <a:rect l="l" t="t" r="r" b="b"/>
            <a:pathLst>
              <a:path w="1189990" h="2442143">
                <a:moveTo>
                  <a:pt x="0" y="0"/>
                </a:moveTo>
                <a:lnTo>
                  <a:pt x="1189990" y="0"/>
                </a:lnTo>
                <a:lnTo>
                  <a:pt x="1189990" y="2442143"/>
                </a:lnTo>
                <a:lnTo>
                  <a:pt x="0" y="244214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pic>
        <p:nvPicPr>
          <p:cNvPr id="3080" name="Picture 8">
            <a:extLst>
              <a:ext uri="{FF2B5EF4-FFF2-40B4-BE49-F238E27FC236}">
                <a16:creationId xmlns:a16="http://schemas.microsoft.com/office/drawing/2014/main" id="{E0E90A0D-160B-2C44-29E6-262DF0E031C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071" t="2405" r="11163" b="7630"/>
          <a:stretch>
            <a:fillRect/>
          </a:stretch>
        </p:blipFill>
        <p:spPr bwMode="auto">
          <a:xfrm>
            <a:off x="1747312" y="1607603"/>
            <a:ext cx="6940183" cy="389765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F6C2E89E-640C-298D-182F-72CD048A113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8658" t="1223" r="10384"/>
          <a:stretch>
            <a:fillRect/>
          </a:stretch>
        </p:blipFill>
        <p:spPr bwMode="auto">
          <a:xfrm>
            <a:off x="9217551" y="1424389"/>
            <a:ext cx="6802288" cy="408087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3922B0BE-68C3-3A80-F2BB-1E13B463DD9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302" r="12293"/>
          <a:stretch>
            <a:fillRect/>
          </a:stretch>
        </p:blipFill>
        <p:spPr bwMode="auto">
          <a:xfrm>
            <a:off x="1716832" y="5670158"/>
            <a:ext cx="6834574" cy="424264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4F6F0F74-42A5-C335-9AFB-0FC45FE8913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298" t="1884" r="11874"/>
          <a:stretch>
            <a:fillRect/>
          </a:stretch>
        </p:blipFill>
        <p:spPr bwMode="auto">
          <a:xfrm>
            <a:off x="9144000" y="5588306"/>
            <a:ext cx="7066201" cy="4324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461C870B-F5CF-8DBC-1BF0-BFEE83FA83B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631" t="1576" r="13622"/>
          <a:stretch>
            <a:fillRect/>
          </a:stretch>
        </p:blipFill>
        <p:spPr bwMode="auto">
          <a:xfrm>
            <a:off x="-7881252" y="2564100"/>
            <a:ext cx="7135428" cy="45741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E24FB5E9-5D2B-D58C-08AE-23566B176E2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0963" t="1358" r="11962" b="1767"/>
          <a:stretch>
            <a:fillRect/>
          </a:stretch>
        </p:blipFill>
        <p:spPr bwMode="auto">
          <a:xfrm>
            <a:off x="19219864" y="2564100"/>
            <a:ext cx="7327222" cy="457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740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B9074506-0A3C-1C1E-F564-1804A03B1E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B3CCB5-777C-EFFE-4A1E-5A5BB5361E4B}"/>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E09B4A3-7AB1-0A6A-D297-4AB18CCD1C52}"/>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DB26869-4A6A-39B5-4520-16430FCE98BF}"/>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E9979749-3221-A334-EE73-EF9EC6BE26FC}"/>
              </a:ext>
            </a:extLst>
          </p:cNvPr>
          <p:cNvGrpSpPr/>
          <p:nvPr/>
        </p:nvGrpSpPr>
        <p:grpSpPr>
          <a:xfrm>
            <a:off x="1028700" y="1028700"/>
            <a:ext cx="16230600" cy="9448800"/>
            <a:chOff x="0" y="0"/>
            <a:chExt cx="4274726" cy="2167467"/>
          </a:xfrm>
        </p:grpSpPr>
        <p:sp>
          <p:nvSpPr>
            <p:cNvPr id="6" name="Freeform 6">
              <a:extLst>
                <a:ext uri="{FF2B5EF4-FFF2-40B4-BE49-F238E27FC236}">
                  <a16:creationId xmlns:a16="http://schemas.microsoft.com/office/drawing/2014/main" id="{804BBF5D-EC5F-24BA-AC3F-6D3B8C75547D}"/>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a:extLst>
                <a:ext uri="{FF2B5EF4-FFF2-40B4-BE49-F238E27FC236}">
                  <a16:creationId xmlns:a16="http://schemas.microsoft.com/office/drawing/2014/main" id="{3380DF6A-F04A-D593-94BD-88BAC50F9FC4}"/>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5A7D8EBC-E5AB-D509-1BA8-CA881043CBFF}"/>
              </a:ext>
            </a:extLst>
          </p:cNvPr>
          <p:cNvSpPr/>
          <p:nvPr/>
        </p:nvSpPr>
        <p:spPr>
          <a:xfrm>
            <a:off x="14352745" y="9158994"/>
            <a:ext cx="4156788" cy="1413308"/>
          </a:xfrm>
          <a:custGeom>
            <a:avLst/>
            <a:gdLst/>
            <a:ahLst/>
            <a:cxnLst/>
            <a:rect l="l" t="t" r="r" b="b"/>
            <a:pathLst>
              <a:path w="4156788" h="1413308">
                <a:moveTo>
                  <a:pt x="0" y="0"/>
                </a:moveTo>
                <a:lnTo>
                  <a:pt x="4156788" y="0"/>
                </a:lnTo>
                <a:lnTo>
                  <a:pt x="4156788"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159F9B91-3C8F-6BE0-A0AE-1FD2E1CBAF69}"/>
              </a:ext>
            </a:extLst>
          </p:cNvPr>
          <p:cNvSpPr/>
          <p:nvPr/>
        </p:nvSpPr>
        <p:spPr>
          <a:xfrm>
            <a:off x="16639570" y="3409216"/>
            <a:ext cx="1239461" cy="1234954"/>
          </a:xfrm>
          <a:custGeom>
            <a:avLst/>
            <a:gdLst/>
            <a:ahLst/>
            <a:cxnLst/>
            <a:rect l="l" t="t" r="r" b="b"/>
            <a:pathLst>
              <a:path w="1239461" h="1234954">
                <a:moveTo>
                  <a:pt x="0" y="0"/>
                </a:moveTo>
                <a:lnTo>
                  <a:pt x="1239460" y="0"/>
                </a:lnTo>
                <a:lnTo>
                  <a:pt x="1239460" y="1234954"/>
                </a:lnTo>
                <a:lnTo>
                  <a:pt x="0" y="123495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22" name="TextBox 22">
            <a:extLst>
              <a:ext uri="{FF2B5EF4-FFF2-40B4-BE49-F238E27FC236}">
                <a16:creationId xmlns:a16="http://schemas.microsoft.com/office/drawing/2014/main" id="{4E917D80-38DE-0E9C-DB4E-CDA7F0A6E52D}"/>
              </a:ext>
            </a:extLst>
          </p:cNvPr>
          <p:cNvSpPr txBox="1"/>
          <p:nvPr/>
        </p:nvSpPr>
        <p:spPr>
          <a:xfrm>
            <a:off x="6858000" y="1407269"/>
            <a:ext cx="5029200" cy="478977"/>
          </a:xfrm>
          <a:prstGeom prst="rect">
            <a:avLst/>
          </a:prstGeom>
        </p:spPr>
        <p:txBody>
          <a:bodyPr wrap="square" lIns="0" tIns="0" rIns="0" bIns="0" rtlCol="0" anchor="t">
            <a:spAutoFit/>
          </a:bodyPr>
          <a:lstStyle/>
          <a:p>
            <a:pPr algn="l">
              <a:lnSpc>
                <a:spcPts val="3650"/>
              </a:lnSpc>
            </a:pPr>
            <a:r>
              <a:rPr lang="vi-VN" sz="4800" b="1" dirty="0">
                <a:solidFill>
                  <a:srgbClr val="639691"/>
                </a:solidFill>
                <a:latin typeface="Alegreya Sans Bold" panose="020B0604020202020204" charset="0"/>
                <a:ea typeface="Alegreya Sans"/>
                <a:cs typeface="Alegreya Sans"/>
                <a:sym typeface="Alegreya Sans"/>
              </a:rPr>
              <a:t>Đăng ký/ Đăng nhập</a:t>
            </a:r>
          </a:p>
        </p:txBody>
      </p:sp>
      <p:sp>
        <p:nvSpPr>
          <p:cNvPr id="23" name="Freeform 23">
            <a:extLst>
              <a:ext uri="{FF2B5EF4-FFF2-40B4-BE49-F238E27FC236}">
                <a16:creationId xmlns:a16="http://schemas.microsoft.com/office/drawing/2014/main" id="{E822B85F-431D-167C-24D0-66FCFFF5C3EA}"/>
              </a:ext>
            </a:extLst>
          </p:cNvPr>
          <p:cNvSpPr/>
          <p:nvPr/>
        </p:nvSpPr>
        <p:spPr>
          <a:xfrm>
            <a:off x="326956" y="4026693"/>
            <a:ext cx="1189990" cy="2442143"/>
          </a:xfrm>
          <a:custGeom>
            <a:avLst/>
            <a:gdLst/>
            <a:ahLst/>
            <a:cxnLst/>
            <a:rect l="l" t="t" r="r" b="b"/>
            <a:pathLst>
              <a:path w="1189990" h="2442143">
                <a:moveTo>
                  <a:pt x="0" y="0"/>
                </a:moveTo>
                <a:lnTo>
                  <a:pt x="1189990" y="0"/>
                </a:lnTo>
                <a:lnTo>
                  <a:pt x="1189990" y="2442143"/>
                </a:lnTo>
                <a:lnTo>
                  <a:pt x="0" y="244214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pic>
        <p:nvPicPr>
          <p:cNvPr id="4100" name="Picture 4">
            <a:extLst>
              <a:ext uri="{FF2B5EF4-FFF2-40B4-BE49-F238E27FC236}">
                <a16:creationId xmlns:a16="http://schemas.microsoft.com/office/drawing/2014/main" id="{C084B38B-B17A-9963-ADF9-F451448D748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631" t="1576" r="13622"/>
          <a:stretch>
            <a:fillRect/>
          </a:stretch>
        </p:blipFill>
        <p:spPr bwMode="auto">
          <a:xfrm>
            <a:off x="1694520" y="2594268"/>
            <a:ext cx="7135428" cy="45741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5200BF3-C556-D9AE-BAAD-5D731EAE216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963" t="1358" r="11962" b="1767"/>
          <a:stretch>
            <a:fillRect/>
          </a:stretch>
        </p:blipFill>
        <p:spPr bwMode="auto">
          <a:xfrm>
            <a:off x="9071148" y="2594268"/>
            <a:ext cx="7327222" cy="45741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1C1569-2954-1763-B811-150E264B524E}"/>
              </a:ext>
            </a:extLst>
          </p:cNvPr>
          <p:cNvSpPr txBox="1"/>
          <p:nvPr/>
        </p:nvSpPr>
        <p:spPr>
          <a:xfrm>
            <a:off x="1682230" y="7531265"/>
            <a:ext cx="14703850" cy="1692771"/>
          </a:xfrm>
          <a:prstGeom prst="rect">
            <a:avLst/>
          </a:prstGeom>
          <a:noFill/>
        </p:spPr>
        <p:txBody>
          <a:bodyPr wrap="square">
            <a:spAutoFit/>
          </a:bodyPr>
          <a:lstStyle/>
          <a:p>
            <a:r>
              <a:rPr lang="en-US" sz="2600" b="0" i="0" u="none" strike="noStrike" dirty="0" err="1">
                <a:solidFill>
                  <a:srgbClr val="639691"/>
                </a:solidFill>
                <a:effectLst/>
                <a:latin typeface="Alegreya Sans Medium" panose="00000600000000000000" pitchFamily="2" charset="0"/>
              </a:rPr>
              <a:t>Từ</a:t>
            </a:r>
            <a:r>
              <a:rPr lang="en-US" sz="2600" b="0" i="0" u="none" strike="noStrike" dirty="0">
                <a:solidFill>
                  <a:srgbClr val="639691"/>
                </a:solidFill>
                <a:effectLst/>
                <a:latin typeface="Alegreya Sans Medium" panose="00000600000000000000" pitchFamily="2" charset="0"/>
              </a:rPr>
              <a:t> </a:t>
            </a:r>
            <a:r>
              <a:rPr lang="vi-VN" sz="2600" b="0" i="0" u="none" strike="noStrike" dirty="0">
                <a:solidFill>
                  <a:srgbClr val="639691"/>
                </a:solidFill>
                <a:effectLst/>
                <a:latin typeface="Alegreya Sans Medium" panose="00000600000000000000" pitchFamily="2" charset="0"/>
              </a:rPr>
              <a:t>trang landing page hoặc các page liên quan(nút đăng ký, đăng nhập bên góc phải màn hình), người dùng lần lượt thực hiện bằng cách đăng ký tài khoản (họ và tên, email, số điện thoại, mật khẩu, chọn vai trò </a:t>
            </a:r>
            <a:r>
              <a:rPr lang="vi-VN" sz="2600" b="1" i="0" u="none" strike="noStrike" dirty="0">
                <a:solidFill>
                  <a:srgbClr val="639691"/>
                </a:solidFill>
                <a:effectLst/>
                <a:latin typeface="Alegreya Sans Medium" panose="00000600000000000000" pitchFamily="2" charset="0"/>
              </a:rPr>
              <a:t>khách hàng</a:t>
            </a:r>
            <a:r>
              <a:rPr lang="vi-VN" sz="2600" b="0" i="0" u="none" strike="noStrike" dirty="0">
                <a:solidFill>
                  <a:srgbClr val="639691"/>
                </a:solidFill>
                <a:effectLst/>
                <a:latin typeface="Alegreya Sans Medium" panose="00000600000000000000" pitchFamily="2" charset="0"/>
              </a:rPr>
              <a:t>), sau khi đăng ký thành công trang lập tức trỏ đến phần đăng nhập</a:t>
            </a:r>
            <a:br>
              <a:rPr lang="vi-VN" sz="2600" b="0" i="0" u="none" strike="noStrike" dirty="0">
                <a:solidFill>
                  <a:srgbClr val="639691"/>
                </a:solidFill>
                <a:effectLst/>
                <a:latin typeface="Alegreya Sans Medium" panose="00000600000000000000" pitchFamily="2" charset="0"/>
              </a:rPr>
            </a:br>
            <a:r>
              <a:rPr lang="vi-VN" sz="2600" b="0" i="0" u="none" strike="noStrike" dirty="0">
                <a:solidFill>
                  <a:srgbClr val="639691"/>
                </a:solidFill>
                <a:effectLst/>
                <a:latin typeface="Alegreya Sans Medium" panose="00000600000000000000" pitchFamily="2" charset="0"/>
              </a:rPr>
              <a:t>Người dùng chỉ cần đăng nhập tài khoản vừa tạo là thành công vào được trang web</a:t>
            </a:r>
            <a:endParaRPr lang="en-US" sz="2600" dirty="0">
              <a:solidFill>
                <a:srgbClr val="639691"/>
              </a:solidFill>
              <a:latin typeface="Alegreya Sans Medium" panose="00000600000000000000" pitchFamily="2" charset="0"/>
            </a:endParaRPr>
          </a:p>
        </p:txBody>
      </p:sp>
      <p:sp>
        <p:nvSpPr>
          <p:cNvPr id="10" name="TextBox 22">
            <a:extLst>
              <a:ext uri="{FF2B5EF4-FFF2-40B4-BE49-F238E27FC236}">
                <a16:creationId xmlns:a16="http://schemas.microsoft.com/office/drawing/2014/main" id="{8B18FE70-B9B7-23F1-D22F-F6CACB908E9F}"/>
              </a:ext>
            </a:extLst>
          </p:cNvPr>
          <p:cNvSpPr txBox="1"/>
          <p:nvPr/>
        </p:nvSpPr>
        <p:spPr>
          <a:xfrm>
            <a:off x="2438400" y="12446980"/>
            <a:ext cx="13411200" cy="1477328"/>
          </a:xfrm>
          <a:prstGeom prst="rect">
            <a:avLst/>
          </a:prstGeom>
        </p:spPr>
        <p:txBody>
          <a:bodyPr wrap="square" lIns="0" tIns="0" rIns="0" bIns="0" rtlCol="0" anchor="t">
            <a:spAutoFit/>
          </a:bodyPr>
          <a:lstStyle/>
          <a:p>
            <a:pPr algn="ctr"/>
            <a:r>
              <a:rPr lang="vi-VN" sz="4800" dirty="0">
                <a:solidFill>
                  <a:srgbClr val="639691"/>
                </a:solidFill>
                <a:latin typeface="Alegreya Sans Bold" panose="020B0604020202020204" charset="0"/>
              </a:rPr>
              <a:t>Giao diện landing page sau khi vào được trang web với vai trò user:</a:t>
            </a:r>
            <a:endParaRPr lang="vi-VN" sz="8000" b="1" dirty="0">
              <a:solidFill>
                <a:srgbClr val="639691"/>
              </a:solidFill>
              <a:latin typeface="Alegreya Sans"/>
              <a:ea typeface="Alegreya Sans"/>
              <a:cs typeface="Alegreya Sans"/>
              <a:sym typeface="Alegreya Sans"/>
            </a:endParaRPr>
          </a:p>
        </p:txBody>
      </p:sp>
      <p:pic>
        <p:nvPicPr>
          <p:cNvPr id="11" name="Picture 2">
            <a:extLst>
              <a:ext uri="{FF2B5EF4-FFF2-40B4-BE49-F238E27FC236}">
                <a16:creationId xmlns:a16="http://schemas.microsoft.com/office/drawing/2014/main" id="{5F8DD89C-420C-22CE-3B0F-95CE5CF3F46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207" r="1783"/>
          <a:stretch>
            <a:fillRect/>
          </a:stretch>
        </p:blipFill>
        <p:spPr bwMode="auto">
          <a:xfrm>
            <a:off x="3029866" y="14156225"/>
            <a:ext cx="12591134" cy="622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0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a:extLst>
            <a:ext uri="{FF2B5EF4-FFF2-40B4-BE49-F238E27FC236}">
              <a16:creationId xmlns:a16="http://schemas.microsoft.com/office/drawing/2014/main" id="{3AB7AEC2-CB13-1418-DE25-03177F03A8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195C92-DCED-AA6E-975F-741784EE14B0}"/>
              </a:ext>
            </a:extLst>
          </p:cNvPr>
          <p:cNvSpPr/>
          <p:nvPr/>
        </p:nvSpPr>
        <p:spPr>
          <a:xfrm>
            <a:off x="-183944" y="5753204"/>
            <a:ext cx="18655888" cy="6343002"/>
          </a:xfrm>
          <a:custGeom>
            <a:avLst/>
            <a:gdLst/>
            <a:ahLst/>
            <a:cxnLst/>
            <a:rect l="l" t="t" r="r" b="b"/>
            <a:pathLst>
              <a:path w="18655888" h="6343002">
                <a:moveTo>
                  <a:pt x="0" y="0"/>
                </a:moveTo>
                <a:lnTo>
                  <a:pt x="18655888" y="0"/>
                </a:lnTo>
                <a:lnTo>
                  <a:pt x="18655888" y="6343002"/>
                </a:lnTo>
                <a:lnTo>
                  <a:pt x="0" y="6343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11E982DE-1C03-6CC6-85FB-EBC9BBC98BC1}"/>
              </a:ext>
            </a:extLst>
          </p:cNvPr>
          <p:cNvSpPr/>
          <p:nvPr/>
        </p:nvSpPr>
        <p:spPr>
          <a:xfrm>
            <a:off x="-183944" y="-168300"/>
            <a:ext cx="4156788" cy="1609811"/>
          </a:xfrm>
          <a:custGeom>
            <a:avLst/>
            <a:gdLst/>
            <a:ahLst/>
            <a:cxnLst/>
            <a:rect l="l" t="t" r="r" b="b"/>
            <a:pathLst>
              <a:path w="4156788" h="1609811">
                <a:moveTo>
                  <a:pt x="0" y="0"/>
                </a:moveTo>
                <a:lnTo>
                  <a:pt x="4156788" y="0"/>
                </a:lnTo>
                <a:lnTo>
                  <a:pt x="4156788" y="1609810"/>
                </a:lnTo>
                <a:lnTo>
                  <a:pt x="0" y="1609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3C91287B-866C-45EF-13BC-F6CFDCBDACA0}"/>
              </a:ext>
            </a:extLst>
          </p:cNvPr>
          <p:cNvSpPr/>
          <p:nvPr/>
        </p:nvSpPr>
        <p:spPr>
          <a:xfrm flipH="1">
            <a:off x="13825372" y="111644"/>
            <a:ext cx="3433928" cy="1329867"/>
          </a:xfrm>
          <a:custGeom>
            <a:avLst/>
            <a:gdLst/>
            <a:ahLst/>
            <a:cxnLst/>
            <a:rect l="l" t="t" r="r" b="b"/>
            <a:pathLst>
              <a:path w="3433928" h="1329867">
                <a:moveTo>
                  <a:pt x="3433928" y="0"/>
                </a:moveTo>
                <a:lnTo>
                  <a:pt x="0" y="0"/>
                </a:lnTo>
                <a:lnTo>
                  <a:pt x="0" y="1329866"/>
                </a:lnTo>
                <a:lnTo>
                  <a:pt x="3433928" y="1329866"/>
                </a:lnTo>
                <a:lnTo>
                  <a:pt x="34339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85741CAE-6FB4-2404-A127-5B61F360103E}"/>
              </a:ext>
            </a:extLst>
          </p:cNvPr>
          <p:cNvGrpSpPr/>
          <p:nvPr/>
        </p:nvGrpSpPr>
        <p:grpSpPr>
          <a:xfrm>
            <a:off x="1028700" y="1028700"/>
            <a:ext cx="16230600" cy="9448800"/>
            <a:chOff x="0" y="0"/>
            <a:chExt cx="4274726" cy="2167467"/>
          </a:xfrm>
        </p:grpSpPr>
        <p:sp>
          <p:nvSpPr>
            <p:cNvPr id="6" name="Freeform 6">
              <a:extLst>
                <a:ext uri="{FF2B5EF4-FFF2-40B4-BE49-F238E27FC236}">
                  <a16:creationId xmlns:a16="http://schemas.microsoft.com/office/drawing/2014/main" id="{8AA649CB-9C27-E51F-E5E7-C2712D39A320}"/>
                </a:ext>
              </a:extLst>
            </p:cNvPr>
            <p:cNvSpPr/>
            <p:nvPr/>
          </p:nvSpPr>
          <p:spPr>
            <a:xfrm>
              <a:off x="0" y="0"/>
              <a:ext cx="4274726" cy="2167467"/>
            </a:xfrm>
            <a:custGeom>
              <a:avLst/>
              <a:gdLst/>
              <a:ahLst/>
              <a:cxnLst/>
              <a:rect l="l" t="t" r="r" b="b"/>
              <a:pathLst>
                <a:path w="4274726" h="2167467">
                  <a:moveTo>
                    <a:pt x="29574" y="0"/>
                  </a:moveTo>
                  <a:lnTo>
                    <a:pt x="4245152" y="0"/>
                  </a:lnTo>
                  <a:cubicBezTo>
                    <a:pt x="4261485" y="0"/>
                    <a:pt x="4274726" y="13241"/>
                    <a:pt x="4274726" y="29574"/>
                  </a:cubicBezTo>
                  <a:lnTo>
                    <a:pt x="4274726" y="2137893"/>
                  </a:lnTo>
                  <a:cubicBezTo>
                    <a:pt x="4274726" y="2154226"/>
                    <a:pt x="4261485" y="2167467"/>
                    <a:pt x="4245152" y="2167467"/>
                  </a:cubicBezTo>
                  <a:lnTo>
                    <a:pt x="29574" y="2167467"/>
                  </a:lnTo>
                  <a:cubicBezTo>
                    <a:pt x="13241" y="2167467"/>
                    <a:pt x="0" y="2154226"/>
                    <a:pt x="0" y="2137893"/>
                  </a:cubicBezTo>
                  <a:lnTo>
                    <a:pt x="0" y="29574"/>
                  </a:lnTo>
                  <a:cubicBezTo>
                    <a:pt x="0" y="13241"/>
                    <a:pt x="13241" y="0"/>
                    <a:pt x="29574" y="0"/>
                  </a:cubicBezTo>
                  <a:close/>
                </a:path>
              </a:pathLst>
            </a:custGeom>
            <a:solidFill>
              <a:srgbClr val="FFFFFC"/>
            </a:solidFill>
          </p:spPr>
          <p:txBody>
            <a:bodyPr/>
            <a:lstStyle/>
            <a:p>
              <a:endParaRPr lang="en-US"/>
            </a:p>
          </p:txBody>
        </p:sp>
        <p:sp>
          <p:nvSpPr>
            <p:cNvPr id="7" name="TextBox 7">
              <a:extLst>
                <a:ext uri="{FF2B5EF4-FFF2-40B4-BE49-F238E27FC236}">
                  <a16:creationId xmlns:a16="http://schemas.microsoft.com/office/drawing/2014/main" id="{F7F31AEB-CDFF-1109-1127-EB68AAC1FCD4}"/>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C4BA6BF8-CE66-5F71-458A-A120410BF655}"/>
              </a:ext>
            </a:extLst>
          </p:cNvPr>
          <p:cNvSpPr/>
          <p:nvPr/>
        </p:nvSpPr>
        <p:spPr>
          <a:xfrm>
            <a:off x="13463942" y="9258300"/>
            <a:ext cx="4156788" cy="1413308"/>
          </a:xfrm>
          <a:custGeom>
            <a:avLst/>
            <a:gdLst/>
            <a:ahLst/>
            <a:cxnLst/>
            <a:rect l="l" t="t" r="r" b="b"/>
            <a:pathLst>
              <a:path w="4156788" h="1413308">
                <a:moveTo>
                  <a:pt x="0" y="0"/>
                </a:moveTo>
                <a:lnTo>
                  <a:pt x="4156787" y="0"/>
                </a:lnTo>
                <a:lnTo>
                  <a:pt x="4156787" y="1413308"/>
                </a:lnTo>
                <a:lnTo>
                  <a:pt x="0" y="1413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a:extLst>
              <a:ext uri="{FF2B5EF4-FFF2-40B4-BE49-F238E27FC236}">
                <a16:creationId xmlns:a16="http://schemas.microsoft.com/office/drawing/2014/main" id="{779626A3-C75B-21CE-3918-7E47C90315D2}"/>
              </a:ext>
            </a:extLst>
          </p:cNvPr>
          <p:cNvSpPr/>
          <p:nvPr/>
        </p:nvSpPr>
        <p:spPr>
          <a:xfrm rot="-339434" flipH="1">
            <a:off x="324473" y="4090987"/>
            <a:ext cx="1408454" cy="2105026"/>
          </a:xfrm>
          <a:custGeom>
            <a:avLst/>
            <a:gdLst/>
            <a:ahLst/>
            <a:cxnLst/>
            <a:rect l="l" t="t" r="r" b="b"/>
            <a:pathLst>
              <a:path w="1408454" h="2105026">
                <a:moveTo>
                  <a:pt x="1408454" y="0"/>
                </a:moveTo>
                <a:lnTo>
                  <a:pt x="0" y="0"/>
                </a:lnTo>
                <a:lnTo>
                  <a:pt x="0" y="2105026"/>
                </a:lnTo>
                <a:lnTo>
                  <a:pt x="1408454" y="2105026"/>
                </a:lnTo>
                <a:lnTo>
                  <a:pt x="14084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56D8BA7A-55E1-3C32-551F-9496BB568569}"/>
              </a:ext>
            </a:extLst>
          </p:cNvPr>
          <p:cNvSpPr/>
          <p:nvPr/>
        </p:nvSpPr>
        <p:spPr>
          <a:xfrm>
            <a:off x="16297743" y="1028700"/>
            <a:ext cx="1891636" cy="1417007"/>
          </a:xfrm>
          <a:custGeom>
            <a:avLst/>
            <a:gdLst/>
            <a:ahLst/>
            <a:cxnLst/>
            <a:rect l="l" t="t" r="r" b="b"/>
            <a:pathLst>
              <a:path w="1891636" h="1417007">
                <a:moveTo>
                  <a:pt x="0" y="0"/>
                </a:moveTo>
                <a:lnTo>
                  <a:pt x="1891636" y="0"/>
                </a:lnTo>
                <a:lnTo>
                  <a:pt x="1891636" y="1417007"/>
                </a:lnTo>
                <a:lnTo>
                  <a:pt x="0" y="141700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0" name="TextBox 22">
            <a:extLst>
              <a:ext uri="{FF2B5EF4-FFF2-40B4-BE49-F238E27FC236}">
                <a16:creationId xmlns:a16="http://schemas.microsoft.com/office/drawing/2014/main" id="{68A419E7-EF90-80E5-B628-B2D552B6F364}"/>
              </a:ext>
            </a:extLst>
          </p:cNvPr>
          <p:cNvSpPr txBox="1"/>
          <p:nvPr/>
        </p:nvSpPr>
        <p:spPr>
          <a:xfrm>
            <a:off x="2438400" y="1148255"/>
            <a:ext cx="13411200" cy="1477328"/>
          </a:xfrm>
          <a:prstGeom prst="rect">
            <a:avLst/>
          </a:prstGeom>
        </p:spPr>
        <p:txBody>
          <a:bodyPr wrap="square" lIns="0" tIns="0" rIns="0" bIns="0" rtlCol="0" anchor="t">
            <a:spAutoFit/>
          </a:bodyPr>
          <a:lstStyle/>
          <a:p>
            <a:pPr algn="ctr"/>
            <a:r>
              <a:rPr lang="vi-VN" sz="4800" dirty="0">
                <a:solidFill>
                  <a:srgbClr val="639691"/>
                </a:solidFill>
                <a:latin typeface="Alegreya Sans Bold" panose="020B0604020202020204" charset="0"/>
              </a:rPr>
              <a:t>Giao diện landing page sau khi vào được trang web với vai trò user:</a:t>
            </a:r>
            <a:endParaRPr lang="vi-VN" sz="8000" b="1" dirty="0">
              <a:solidFill>
                <a:srgbClr val="639691"/>
              </a:solidFill>
              <a:latin typeface="Alegreya Sans"/>
              <a:ea typeface="Alegreya Sans"/>
              <a:cs typeface="Alegreya Sans"/>
              <a:sym typeface="Alegreya Sans"/>
            </a:endParaRPr>
          </a:p>
        </p:txBody>
      </p:sp>
      <p:pic>
        <p:nvPicPr>
          <p:cNvPr id="5122" name="Picture 2">
            <a:extLst>
              <a:ext uri="{FF2B5EF4-FFF2-40B4-BE49-F238E27FC236}">
                <a16:creationId xmlns:a16="http://schemas.microsoft.com/office/drawing/2014/main" id="{8486EE9E-7BC0-5C5E-CF62-AFD2A87BDEE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207" r="1783"/>
          <a:stretch>
            <a:fillRect/>
          </a:stretch>
        </p:blipFill>
        <p:spPr bwMode="auto">
          <a:xfrm>
            <a:off x="3029866" y="2857500"/>
            <a:ext cx="12591134" cy="6227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2">
            <a:extLst>
              <a:ext uri="{FF2B5EF4-FFF2-40B4-BE49-F238E27FC236}">
                <a16:creationId xmlns:a16="http://schemas.microsoft.com/office/drawing/2014/main" id="{224CC1DB-76B5-A415-36C4-3585498B14C7}"/>
              </a:ext>
            </a:extLst>
          </p:cNvPr>
          <p:cNvSpPr txBox="1"/>
          <p:nvPr/>
        </p:nvSpPr>
        <p:spPr>
          <a:xfrm>
            <a:off x="10704023" y="12573016"/>
            <a:ext cx="5105400" cy="923330"/>
          </a:xfrm>
          <a:prstGeom prst="rect">
            <a:avLst/>
          </a:prstGeom>
        </p:spPr>
        <p:txBody>
          <a:bodyPr wrap="square" lIns="0" tIns="0" rIns="0" bIns="0" rtlCol="0" anchor="t">
            <a:spAutoFit/>
          </a:bodyPr>
          <a:lstStyle/>
          <a:p>
            <a:pPr algn="ctr"/>
            <a:r>
              <a:rPr lang="vi-VN" sz="6000" dirty="0">
                <a:solidFill>
                  <a:srgbClr val="639691"/>
                </a:solidFill>
                <a:latin typeface="Alegreya Sans Bold" panose="020B0604020202020204" charset="0"/>
              </a:rPr>
              <a:t>Trang địa điểm</a:t>
            </a:r>
            <a:endParaRPr lang="vi-VN" sz="9600" b="1" dirty="0">
              <a:solidFill>
                <a:srgbClr val="639691"/>
              </a:solidFill>
              <a:latin typeface="Alegreya Sans"/>
              <a:ea typeface="Alegreya Sans"/>
              <a:cs typeface="Alegreya Sans"/>
              <a:sym typeface="Alegreya Sans"/>
            </a:endParaRPr>
          </a:p>
        </p:txBody>
      </p:sp>
      <p:pic>
        <p:nvPicPr>
          <p:cNvPr id="12" name="Picture 4">
            <a:extLst>
              <a:ext uri="{FF2B5EF4-FFF2-40B4-BE49-F238E27FC236}">
                <a16:creationId xmlns:a16="http://schemas.microsoft.com/office/drawing/2014/main" id="{76277523-602E-3DB7-66C7-BAE5283ED89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66" r="12068" b="3613"/>
          <a:stretch>
            <a:fillRect/>
          </a:stretch>
        </p:blipFill>
        <p:spPr bwMode="auto">
          <a:xfrm>
            <a:off x="2574213" y="12462639"/>
            <a:ext cx="7426527" cy="45717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8A0D356A-AB44-416F-2EF2-B4027FC98D4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638" t="7748" r="12141"/>
          <a:stretch>
            <a:fillRect/>
          </a:stretch>
        </p:blipFill>
        <p:spPr bwMode="auto">
          <a:xfrm>
            <a:off x="2574212" y="17049541"/>
            <a:ext cx="7426527" cy="42483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32169AC-198B-E34F-B594-A90002503393}"/>
              </a:ext>
            </a:extLst>
          </p:cNvPr>
          <p:cNvSpPr txBox="1"/>
          <p:nvPr/>
        </p:nvSpPr>
        <p:spPr>
          <a:xfrm>
            <a:off x="10701565" y="14530941"/>
            <a:ext cx="5105400" cy="4524315"/>
          </a:xfrm>
          <a:prstGeom prst="rect">
            <a:avLst/>
          </a:prstGeom>
          <a:noFill/>
        </p:spPr>
        <p:txBody>
          <a:bodyPr wrap="square">
            <a:spAutoFit/>
          </a:bodyPr>
          <a:lstStyle/>
          <a:p>
            <a:pPr rtl="0">
              <a:buNone/>
            </a:pPr>
            <a:r>
              <a:rPr lang="vi-VN" sz="3600" b="0" i="0" u="none" strike="noStrike" dirty="0">
                <a:solidFill>
                  <a:srgbClr val="639691"/>
                </a:solidFill>
                <a:effectLst/>
                <a:latin typeface="Alegreya Sans Medium" panose="00000600000000000000" pitchFamily="2" charset="0"/>
              </a:rPr>
              <a:t>Sau khi chọn 1 tour bất kỳ sẽ hiển thị thông tin chuyến đi bao gồm: </a:t>
            </a:r>
            <a:endParaRPr lang="en-US" sz="3600" b="0" i="0" u="none" strike="noStrike" dirty="0">
              <a:solidFill>
                <a:srgbClr val="639691"/>
              </a:solidFill>
              <a:effectLst/>
              <a:latin typeface="Alegreya Sans Medium" panose="00000600000000000000" pitchFamily="2" charset="0"/>
            </a:endParaRPr>
          </a:p>
          <a:p>
            <a:pPr rtl="0">
              <a:buNone/>
            </a:pPr>
            <a:endParaRPr lang="en-US" sz="3600" b="0" i="0" u="none" strike="noStrike" dirty="0">
              <a:solidFill>
                <a:srgbClr val="639691"/>
              </a:solidFill>
              <a:effectLst/>
              <a:latin typeface="Alegreya Sans Medium" panose="00000600000000000000" pitchFamily="2" charset="0"/>
            </a:endParaRPr>
          </a:p>
          <a:p>
            <a:pPr marL="571500" indent="-571500" rtl="0">
              <a:buFont typeface="Arial" panose="020B0604020202020204" pitchFamily="34" charset="0"/>
              <a:buChar char="•"/>
            </a:pPr>
            <a:r>
              <a:rPr lang="en-US" sz="3600" dirty="0">
                <a:solidFill>
                  <a:srgbClr val="639691"/>
                </a:solidFill>
                <a:latin typeface="Alegreya Sans Medium" panose="00000600000000000000" pitchFamily="2" charset="0"/>
              </a:rPr>
              <a:t>G</a:t>
            </a:r>
            <a:r>
              <a:rPr lang="vi-VN" sz="3600" b="0" i="0" u="none" strike="noStrike" dirty="0">
                <a:solidFill>
                  <a:srgbClr val="639691"/>
                </a:solidFill>
                <a:effectLst/>
                <a:latin typeface="Alegreya Sans Medium" panose="00000600000000000000" pitchFamily="2" charset="0"/>
              </a:rPr>
              <a:t>iá cả</a:t>
            </a:r>
            <a:endParaRPr lang="en-US" sz="3600" b="0" i="0" u="none" strike="noStrike" dirty="0">
              <a:solidFill>
                <a:srgbClr val="639691"/>
              </a:solidFill>
              <a:effectLst/>
              <a:latin typeface="Alegreya Sans Medium" panose="00000600000000000000" pitchFamily="2" charset="0"/>
            </a:endParaRPr>
          </a:p>
          <a:p>
            <a:pPr marL="571500" indent="-571500" rtl="0">
              <a:buFont typeface="Arial" panose="020B0604020202020204" pitchFamily="34" charset="0"/>
              <a:buChar char="•"/>
            </a:pPr>
            <a:r>
              <a:rPr lang="en-US" sz="3600" b="0" i="0" u="none" strike="noStrike" dirty="0">
                <a:solidFill>
                  <a:srgbClr val="639691"/>
                </a:solidFill>
                <a:effectLst/>
                <a:latin typeface="Alegreya Sans Medium" panose="00000600000000000000" pitchFamily="2" charset="0"/>
              </a:rPr>
              <a:t>M</a:t>
            </a:r>
            <a:r>
              <a:rPr lang="vi-VN" sz="3600" b="0" i="0" u="none" strike="noStrike" dirty="0">
                <a:solidFill>
                  <a:srgbClr val="639691"/>
                </a:solidFill>
                <a:effectLst/>
                <a:latin typeface="Alegreya Sans Medium" panose="00000600000000000000" pitchFamily="2" charset="0"/>
              </a:rPr>
              <a:t>ô tả địa điểm </a:t>
            </a:r>
            <a:endParaRPr lang="en-US" sz="3600" b="0" i="0" u="none" strike="noStrike" dirty="0">
              <a:solidFill>
                <a:srgbClr val="639691"/>
              </a:solidFill>
              <a:effectLst/>
              <a:latin typeface="Alegreya Sans Medium" panose="00000600000000000000" pitchFamily="2" charset="0"/>
            </a:endParaRPr>
          </a:p>
          <a:p>
            <a:pPr marL="571500" indent="-571500" rtl="0">
              <a:buFont typeface="Arial" panose="020B0604020202020204" pitchFamily="34" charset="0"/>
              <a:buChar char="•"/>
            </a:pPr>
            <a:r>
              <a:rPr lang="en-US" sz="3600" b="0" i="0" u="none" strike="noStrike" dirty="0">
                <a:solidFill>
                  <a:srgbClr val="639691"/>
                </a:solidFill>
                <a:effectLst/>
                <a:latin typeface="Alegreya Sans Medium" panose="00000600000000000000" pitchFamily="2" charset="0"/>
              </a:rPr>
              <a:t>T</a:t>
            </a:r>
            <a:r>
              <a:rPr lang="vi-VN" sz="3600" b="0" i="0" u="none" strike="noStrike" dirty="0">
                <a:solidFill>
                  <a:srgbClr val="639691"/>
                </a:solidFill>
                <a:effectLst/>
                <a:latin typeface="Alegreya Sans Medium" panose="00000600000000000000" pitchFamily="2" charset="0"/>
              </a:rPr>
              <a:t>hông tin hướng dẫn viên phụ trách</a:t>
            </a:r>
            <a:endParaRPr lang="en-US" sz="3600" dirty="0">
              <a:solidFill>
                <a:srgbClr val="639691"/>
              </a:solidFill>
              <a:latin typeface="Alegreya Sans Medium" panose="00000600000000000000" pitchFamily="2" charset="0"/>
            </a:endParaRPr>
          </a:p>
        </p:txBody>
      </p:sp>
      <p:sp>
        <p:nvSpPr>
          <p:cNvPr id="16" name="TextBox 22">
            <a:extLst>
              <a:ext uri="{FF2B5EF4-FFF2-40B4-BE49-F238E27FC236}">
                <a16:creationId xmlns:a16="http://schemas.microsoft.com/office/drawing/2014/main" id="{BCBF51B5-8C59-6BB6-2745-FBF4F6146D97}"/>
              </a:ext>
            </a:extLst>
          </p:cNvPr>
          <p:cNvSpPr txBox="1"/>
          <p:nvPr/>
        </p:nvSpPr>
        <p:spPr>
          <a:xfrm>
            <a:off x="6858000" y="-8039100"/>
            <a:ext cx="5029200" cy="478977"/>
          </a:xfrm>
          <a:prstGeom prst="rect">
            <a:avLst/>
          </a:prstGeom>
        </p:spPr>
        <p:txBody>
          <a:bodyPr wrap="square" lIns="0" tIns="0" rIns="0" bIns="0" rtlCol="0" anchor="t">
            <a:spAutoFit/>
          </a:bodyPr>
          <a:lstStyle/>
          <a:p>
            <a:pPr algn="l">
              <a:lnSpc>
                <a:spcPts val="3650"/>
              </a:lnSpc>
            </a:pPr>
            <a:r>
              <a:rPr lang="vi-VN" sz="4800" b="1" dirty="0">
                <a:solidFill>
                  <a:srgbClr val="639691"/>
                </a:solidFill>
                <a:latin typeface="Alegreya Sans Bold" panose="020B0604020202020204" charset="0"/>
                <a:ea typeface="Alegreya Sans"/>
                <a:cs typeface="Alegreya Sans"/>
                <a:sym typeface="Alegreya Sans"/>
              </a:rPr>
              <a:t>Đăng ký/ Đăng nhập</a:t>
            </a:r>
          </a:p>
        </p:txBody>
      </p:sp>
      <p:pic>
        <p:nvPicPr>
          <p:cNvPr id="17" name="Picture 4">
            <a:extLst>
              <a:ext uri="{FF2B5EF4-FFF2-40B4-BE49-F238E27FC236}">
                <a16:creationId xmlns:a16="http://schemas.microsoft.com/office/drawing/2014/main" id="{0DF08CAF-3A60-895B-6C4A-15241504A60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0631" t="1576" r="13622"/>
          <a:stretch>
            <a:fillRect/>
          </a:stretch>
        </p:blipFill>
        <p:spPr bwMode="auto">
          <a:xfrm>
            <a:off x="1694520" y="-6852101"/>
            <a:ext cx="7135428" cy="45741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9E1785FD-3E94-DFD2-C8AA-A1AB9F5CFB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963" t="1358" r="11962" b="1767"/>
          <a:stretch>
            <a:fillRect/>
          </a:stretch>
        </p:blipFill>
        <p:spPr bwMode="auto">
          <a:xfrm>
            <a:off x="9071148" y="-6852101"/>
            <a:ext cx="7327222" cy="457415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4471136-403E-1C8D-007D-F8EFE11B3EE6}"/>
              </a:ext>
            </a:extLst>
          </p:cNvPr>
          <p:cNvSpPr txBox="1"/>
          <p:nvPr/>
        </p:nvSpPr>
        <p:spPr>
          <a:xfrm>
            <a:off x="1682230" y="-1915104"/>
            <a:ext cx="14703850" cy="1692771"/>
          </a:xfrm>
          <a:prstGeom prst="rect">
            <a:avLst/>
          </a:prstGeom>
          <a:noFill/>
        </p:spPr>
        <p:txBody>
          <a:bodyPr wrap="square">
            <a:spAutoFit/>
          </a:bodyPr>
          <a:lstStyle/>
          <a:p>
            <a:r>
              <a:rPr lang="en-US" sz="2600" b="0" i="0" u="none" strike="noStrike" dirty="0" err="1">
                <a:solidFill>
                  <a:srgbClr val="639691"/>
                </a:solidFill>
                <a:effectLst/>
                <a:latin typeface="Alegreya Sans Medium" panose="00000600000000000000" pitchFamily="2" charset="0"/>
              </a:rPr>
              <a:t>Từ</a:t>
            </a:r>
            <a:r>
              <a:rPr lang="en-US" sz="2600" b="0" i="0" u="none" strike="noStrike" dirty="0">
                <a:solidFill>
                  <a:srgbClr val="639691"/>
                </a:solidFill>
                <a:effectLst/>
                <a:latin typeface="Alegreya Sans Medium" panose="00000600000000000000" pitchFamily="2" charset="0"/>
              </a:rPr>
              <a:t> </a:t>
            </a:r>
            <a:r>
              <a:rPr lang="vi-VN" sz="2600" b="0" i="0" u="none" strike="noStrike" dirty="0">
                <a:solidFill>
                  <a:srgbClr val="639691"/>
                </a:solidFill>
                <a:effectLst/>
                <a:latin typeface="Alegreya Sans Medium" panose="00000600000000000000" pitchFamily="2" charset="0"/>
              </a:rPr>
              <a:t>trang landing page hoặc các page liên quan(nút đăng ký, đăng nhập bên góc phải màn hình), người dùng lần lượt thực hiện bằng cách đăng ký tài khoản (họ và tên, email, số điện thoại, mật khẩu, chọn vai trò </a:t>
            </a:r>
            <a:r>
              <a:rPr lang="vi-VN" sz="2600" b="1" i="0" u="none" strike="noStrike" dirty="0">
                <a:solidFill>
                  <a:srgbClr val="639691"/>
                </a:solidFill>
                <a:effectLst/>
                <a:latin typeface="Alegreya Sans Medium" panose="00000600000000000000" pitchFamily="2" charset="0"/>
              </a:rPr>
              <a:t>khách hàng</a:t>
            </a:r>
            <a:r>
              <a:rPr lang="vi-VN" sz="2600" b="0" i="0" u="none" strike="noStrike" dirty="0">
                <a:solidFill>
                  <a:srgbClr val="639691"/>
                </a:solidFill>
                <a:effectLst/>
                <a:latin typeface="Alegreya Sans Medium" panose="00000600000000000000" pitchFamily="2" charset="0"/>
              </a:rPr>
              <a:t>), sau khi đăng ký thành công trang lập tức trỏ đến phần đăng nhập</a:t>
            </a:r>
            <a:br>
              <a:rPr lang="vi-VN" sz="2600" b="0" i="0" u="none" strike="noStrike" dirty="0">
                <a:solidFill>
                  <a:srgbClr val="639691"/>
                </a:solidFill>
                <a:effectLst/>
                <a:latin typeface="Alegreya Sans Medium" panose="00000600000000000000" pitchFamily="2" charset="0"/>
              </a:rPr>
            </a:br>
            <a:r>
              <a:rPr lang="vi-VN" sz="2600" b="0" i="0" u="none" strike="noStrike" dirty="0">
                <a:solidFill>
                  <a:srgbClr val="639691"/>
                </a:solidFill>
                <a:effectLst/>
                <a:latin typeface="Alegreya Sans Medium" panose="00000600000000000000" pitchFamily="2" charset="0"/>
              </a:rPr>
              <a:t>Người dùng chỉ cần đăng nhập tài khoản vừa tạo là thành công vào được trang web</a:t>
            </a:r>
            <a:endParaRPr lang="en-US" sz="2600" dirty="0">
              <a:solidFill>
                <a:srgbClr val="639691"/>
              </a:solidFill>
              <a:latin typeface="Alegreya Sans Medium" panose="00000600000000000000" pitchFamily="2" charset="0"/>
            </a:endParaRPr>
          </a:p>
        </p:txBody>
      </p:sp>
    </p:spTree>
    <p:extLst>
      <p:ext uri="{BB962C8B-B14F-4D97-AF65-F5344CB8AC3E}">
        <p14:creationId xmlns:p14="http://schemas.microsoft.com/office/powerpoint/2010/main" val="2825665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340</TotalTime>
  <Words>1837</Words>
  <Application>Microsoft Office PowerPoint</Application>
  <PresentationFormat>Custom</PresentationFormat>
  <Paragraphs>183</Paragraphs>
  <Slides>23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Gulfs Display</vt:lpstr>
      <vt:lpstr>Times New Roman</vt:lpstr>
      <vt:lpstr>Alegreya Sans</vt:lpstr>
      <vt:lpstr>Calibri</vt:lpstr>
      <vt:lpstr>Arial</vt:lpstr>
      <vt:lpstr>Aptos</vt:lpstr>
      <vt:lpstr>Alegreya Sans Medium</vt:lpstr>
      <vt:lpstr>Alegreya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Beige Modern Abstract Playful Illustrative Group Project Presentation</dc:title>
  <cp:lastModifiedBy>Đỗ Nhất Phong</cp:lastModifiedBy>
  <cp:revision>36</cp:revision>
  <dcterms:created xsi:type="dcterms:W3CDTF">2006-08-16T00:00:00Z</dcterms:created>
  <dcterms:modified xsi:type="dcterms:W3CDTF">2025-12-26T09:50:22Z</dcterms:modified>
  <dc:identifier>DAG8gp-5lP8</dc:identifier>
</cp:coreProperties>
</file>